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71" r:id="rId6"/>
    <p:sldId id="275" r:id="rId7"/>
    <p:sldId id="260" r:id="rId8"/>
    <p:sldId id="261" r:id="rId9"/>
    <p:sldId id="273" r:id="rId10"/>
    <p:sldId id="272" r:id="rId11"/>
    <p:sldId id="274" r:id="rId12"/>
    <p:sldId id="262" r:id="rId13"/>
    <p:sldId id="276" r:id="rId14"/>
    <p:sldId id="263" r:id="rId15"/>
    <p:sldId id="264" r:id="rId16"/>
    <p:sldId id="265" r:id="rId17"/>
    <p:sldId id="266" r:id="rId18"/>
    <p:sldId id="268" r:id="rId19"/>
  </p:sldIdLst>
  <p:sldSz cx="18288000" cy="10287000"/>
  <p:notesSz cx="6858000" cy="9144000"/>
  <p:embeddedFontLst>
    <p:embeddedFont>
      <p:font typeface="NTR"/>
      <p:regular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inq8gFaIvrm32yl2u5WATBKie1y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31"/>
    <p:restoredTop sz="94682"/>
  </p:normalViewPr>
  <p:slideViewPr>
    <p:cSldViewPr snapToGrid="0">
      <p:cViewPr varScale="1">
        <p:scale>
          <a:sx n="90" d="100"/>
          <a:sy n="90" d="100"/>
        </p:scale>
        <p:origin x="1088"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9308365D-443F-9663-C1D6-98CCED0E32DC}"/>
            </a:ext>
          </a:extLst>
        </p:cNvPr>
        <p:cNvGrpSpPr/>
        <p:nvPr/>
      </p:nvGrpSpPr>
      <p:grpSpPr>
        <a:xfrm>
          <a:off x="0" y="0"/>
          <a:ext cx="0" cy="0"/>
          <a:chOff x="0" y="0"/>
          <a:chExt cx="0" cy="0"/>
        </a:xfrm>
      </p:grpSpPr>
      <p:sp>
        <p:nvSpPr>
          <p:cNvPr id="176" name="Google Shape;176;p4:notes">
            <a:extLst>
              <a:ext uri="{FF2B5EF4-FFF2-40B4-BE49-F238E27FC236}">
                <a16:creationId xmlns:a16="http://schemas.microsoft.com/office/drawing/2014/main" id="{5B986521-BE53-E045-C59E-1B9F8F7186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4:notes">
            <a:extLst>
              <a:ext uri="{FF2B5EF4-FFF2-40B4-BE49-F238E27FC236}">
                <a16:creationId xmlns:a16="http://schemas.microsoft.com/office/drawing/2014/main" id="{4A497297-D497-A7D4-FCE7-51D57C7D084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8" name="Google Shape;178;p4:notes">
            <a:extLst>
              <a:ext uri="{FF2B5EF4-FFF2-40B4-BE49-F238E27FC236}">
                <a16:creationId xmlns:a16="http://schemas.microsoft.com/office/drawing/2014/main" id="{7041F6DD-D9B2-01B6-3270-28DA83BC937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3946384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1C952ECE-F21E-07DB-05F4-9A256901EDAE}"/>
            </a:ext>
          </a:extLst>
        </p:cNvPr>
        <p:cNvGrpSpPr/>
        <p:nvPr/>
      </p:nvGrpSpPr>
      <p:grpSpPr>
        <a:xfrm>
          <a:off x="0" y="0"/>
          <a:ext cx="0" cy="0"/>
          <a:chOff x="0" y="0"/>
          <a:chExt cx="0" cy="0"/>
        </a:xfrm>
      </p:grpSpPr>
      <p:sp>
        <p:nvSpPr>
          <p:cNvPr id="176" name="Google Shape;176;p4:notes">
            <a:extLst>
              <a:ext uri="{FF2B5EF4-FFF2-40B4-BE49-F238E27FC236}">
                <a16:creationId xmlns:a16="http://schemas.microsoft.com/office/drawing/2014/main" id="{F76FA2A2-2BFF-1C3D-4880-CD74E215E8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4:notes">
            <a:extLst>
              <a:ext uri="{FF2B5EF4-FFF2-40B4-BE49-F238E27FC236}">
                <a16:creationId xmlns:a16="http://schemas.microsoft.com/office/drawing/2014/main" id="{4AAFA614-F4DD-32F0-7D5A-DA67509768B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4:notes">
            <a:extLst>
              <a:ext uri="{FF2B5EF4-FFF2-40B4-BE49-F238E27FC236}">
                <a16:creationId xmlns:a16="http://schemas.microsoft.com/office/drawing/2014/main" id="{B97314BA-2100-8F73-6380-2661A3F863A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4111748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5" name="Google Shape;21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a:extLst>
            <a:ext uri="{FF2B5EF4-FFF2-40B4-BE49-F238E27FC236}">
              <a16:creationId xmlns:a16="http://schemas.microsoft.com/office/drawing/2014/main" id="{25F00CCE-5F5C-FA94-95C5-FF26426EB029}"/>
            </a:ext>
          </a:extLst>
        </p:cNvPr>
        <p:cNvGrpSpPr/>
        <p:nvPr/>
      </p:nvGrpSpPr>
      <p:grpSpPr>
        <a:xfrm>
          <a:off x="0" y="0"/>
          <a:ext cx="0" cy="0"/>
          <a:chOff x="0" y="0"/>
          <a:chExt cx="0" cy="0"/>
        </a:xfrm>
      </p:grpSpPr>
      <p:sp>
        <p:nvSpPr>
          <p:cNvPr id="213" name="Google Shape;213;p6:notes">
            <a:extLst>
              <a:ext uri="{FF2B5EF4-FFF2-40B4-BE49-F238E27FC236}">
                <a16:creationId xmlns:a16="http://schemas.microsoft.com/office/drawing/2014/main" id="{B63BCB3C-D315-CAA3-3824-9E7A6E9C243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6:notes">
            <a:extLst>
              <a:ext uri="{FF2B5EF4-FFF2-40B4-BE49-F238E27FC236}">
                <a16:creationId xmlns:a16="http://schemas.microsoft.com/office/drawing/2014/main" id="{85B272E8-91D0-7352-2736-B5065270612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5" name="Google Shape;215;p6:notes">
            <a:extLst>
              <a:ext uri="{FF2B5EF4-FFF2-40B4-BE49-F238E27FC236}">
                <a16:creationId xmlns:a16="http://schemas.microsoft.com/office/drawing/2014/main" id="{FB9909E1-5711-8EE0-AFAD-79194D70610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2392497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a:extLst>
            <a:ext uri="{FF2B5EF4-FFF2-40B4-BE49-F238E27FC236}">
              <a16:creationId xmlns:a16="http://schemas.microsoft.com/office/drawing/2014/main" id="{7EAB424C-62D8-AB61-24F6-7F94C56111A6}"/>
            </a:ext>
          </a:extLst>
        </p:cNvPr>
        <p:cNvGrpSpPr/>
        <p:nvPr/>
      </p:nvGrpSpPr>
      <p:grpSpPr>
        <a:xfrm>
          <a:off x="0" y="0"/>
          <a:ext cx="0" cy="0"/>
          <a:chOff x="0" y="0"/>
          <a:chExt cx="0" cy="0"/>
        </a:xfrm>
      </p:grpSpPr>
      <p:sp>
        <p:nvSpPr>
          <p:cNvPr id="213" name="Google Shape;213;p6:notes">
            <a:extLst>
              <a:ext uri="{FF2B5EF4-FFF2-40B4-BE49-F238E27FC236}">
                <a16:creationId xmlns:a16="http://schemas.microsoft.com/office/drawing/2014/main" id="{306AB121-6069-D5D7-7F64-6A88C7CB444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6:notes">
            <a:extLst>
              <a:ext uri="{FF2B5EF4-FFF2-40B4-BE49-F238E27FC236}">
                <a16:creationId xmlns:a16="http://schemas.microsoft.com/office/drawing/2014/main" id="{F44EBFCE-AC2A-C3E9-895D-CA78CF20C39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5" name="Google Shape;215;p6:notes">
            <a:extLst>
              <a:ext uri="{FF2B5EF4-FFF2-40B4-BE49-F238E27FC236}">
                <a16:creationId xmlns:a16="http://schemas.microsoft.com/office/drawing/2014/main" id="{E570EC7D-FA4D-5971-7CB7-B3B2BA6DCFD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653945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a:extLst>
            <a:ext uri="{FF2B5EF4-FFF2-40B4-BE49-F238E27FC236}">
              <a16:creationId xmlns:a16="http://schemas.microsoft.com/office/drawing/2014/main" id="{364A91E2-49F3-4DF1-49B2-335A927652DA}"/>
            </a:ext>
          </a:extLst>
        </p:cNvPr>
        <p:cNvGrpSpPr/>
        <p:nvPr/>
      </p:nvGrpSpPr>
      <p:grpSpPr>
        <a:xfrm>
          <a:off x="0" y="0"/>
          <a:ext cx="0" cy="0"/>
          <a:chOff x="0" y="0"/>
          <a:chExt cx="0" cy="0"/>
        </a:xfrm>
      </p:grpSpPr>
      <p:sp>
        <p:nvSpPr>
          <p:cNvPr id="213" name="Google Shape;213;p6:notes">
            <a:extLst>
              <a:ext uri="{FF2B5EF4-FFF2-40B4-BE49-F238E27FC236}">
                <a16:creationId xmlns:a16="http://schemas.microsoft.com/office/drawing/2014/main" id="{0909EE2C-0D51-C597-5213-59CB8EA7BB4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6:notes">
            <a:extLst>
              <a:ext uri="{FF2B5EF4-FFF2-40B4-BE49-F238E27FC236}">
                <a16:creationId xmlns:a16="http://schemas.microsoft.com/office/drawing/2014/main" id="{DE3CB0D2-3332-4517-E19F-D79A6176170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5" name="Google Shape;215;p6:notes">
            <a:extLst>
              <a:ext uri="{FF2B5EF4-FFF2-40B4-BE49-F238E27FC236}">
                <a16:creationId xmlns:a16="http://schemas.microsoft.com/office/drawing/2014/main" id="{0DF968C0-F1AD-1305-BAB2-A3015233B90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087395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CCCF6B63-6BB5-5252-4F77-FCB1ECC17999}"/>
            </a:ext>
          </a:extLst>
        </p:cNvPr>
        <p:cNvGrpSpPr/>
        <p:nvPr/>
      </p:nvGrpSpPr>
      <p:grpSpPr>
        <a:xfrm>
          <a:off x="0" y="0"/>
          <a:ext cx="0" cy="0"/>
          <a:chOff x="0" y="0"/>
          <a:chExt cx="0" cy="0"/>
        </a:xfrm>
      </p:grpSpPr>
      <p:sp>
        <p:nvSpPr>
          <p:cNvPr id="231" name="Google Shape;231;p7:notes">
            <a:extLst>
              <a:ext uri="{FF2B5EF4-FFF2-40B4-BE49-F238E27FC236}">
                <a16:creationId xmlns:a16="http://schemas.microsoft.com/office/drawing/2014/main" id="{DDF78CF2-E25F-B00E-C22C-A12B003C19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7:notes">
            <a:extLst>
              <a:ext uri="{FF2B5EF4-FFF2-40B4-BE49-F238E27FC236}">
                <a16:creationId xmlns:a16="http://schemas.microsoft.com/office/drawing/2014/main" id="{9828B09A-8AF2-A106-E890-0D12782DD74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7:notes">
            <a:extLst>
              <a:ext uri="{FF2B5EF4-FFF2-40B4-BE49-F238E27FC236}">
                <a16:creationId xmlns:a16="http://schemas.microsoft.com/office/drawing/2014/main" id="{51ACE15E-30A8-2490-1580-8FCD7DCAAB4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4211816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1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1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2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2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2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1792288" y="612775"/>
            <a:ext cx="5486400" cy="4114800"/>
          </a:xfrm>
          <a:prstGeom prst="rect">
            <a:avLst/>
          </a:prstGeom>
          <a:noFill/>
          <a:ln>
            <a:noFill/>
          </a:ln>
        </p:spPr>
      </p:sp>
      <p:sp>
        <p:nvSpPr>
          <p:cNvPr id="68" name="Google Shape;68;p2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hyperlink" Target="https://tuttoscuola.ac-page.com/catalogo-formazione" TargetMode="Externa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hyperlink" Target="https://www.tuttoscuola.com/prodotto/ia-per-la-scuola-secondaria-pensiero-critico-e-interdisciplinarita/" TargetMode="External"/><Relationship Id="rId3" Type="http://schemas.openxmlformats.org/officeDocument/2006/relationships/image" Target="../media/image15.png"/><Relationship Id="rId7" Type="http://schemas.openxmlformats.org/officeDocument/2006/relationships/hyperlink" Target="https://www.tuttoscuola.com/prodotto/neuropedagogy-training-strategie-per-integrare-corpo-emozione-e-cognizione-in-classe/"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hyperlink" Target="https://www.tuttoscuola.com/prodotto/ia-per-la-scuola-primaria-laboratori-creativi-e-sicuri/" TargetMode="External"/><Relationship Id="rId4" Type="http://schemas.openxmlformats.org/officeDocument/2006/relationships/hyperlink" Target="https://www.tuttoscuola.com/prodotto/disturbi-del-neurosviluppo-e-ladhd-in-contesto-scolastico-ed-educativo/"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1.png"/><Relationship Id="rId7" Type="http://schemas.openxmlformats.org/officeDocument/2006/relationships/image" Target="../media/image27.jpg"/><Relationship Id="rId12"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6.jpg"/><Relationship Id="rId11" Type="http://schemas.openxmlformats.org/officeDocument/2006/relationships/image" Target="../media/image21.png"/><Relationship Id="rId5" Type="http://schemas.openxmlformats.org/officeDocument/2006/relationships/image" Target="../media/image25.png"/><Relationship Id="rId10" Type="http://schemas.openxmlformats.org/officeDocument/2006/relationships/image" Target="../media/image30.jpg"/><Relationship Id="rId4" Type="http://schemas.openxmlformats.org/officeDocument/2006/relationships/image" Target="../media/image24.jpg"/><Relationship Id="rId9"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formazionedocenti@tuttoscuola.com" TargetMode="External"/><Relationship Id="rId4" Type="http://schemas.openxmlformats.org/officeDocument/2006/relationships/hyperlink" Target="mailto:a.arnaboldi@tuttoscuol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F7"/>
        </a:solidFill>
        <a:effectLst/>
      </p:bgPr>
    </p:bg>
    <p:spTree>
      <p:nvGrpSpPr>
        <p:cNvPr id="1" name="Shape 88"/>
        <p:cNvGrpSpPr/>
        <p:nvPr/>
      </p:nvGrpSpPr>
      <p:grpSpPr>
        <a:xfrm>
          <a:off x="0" y="0"/>
          <a:ext cx="0" cy="0"/>
          <a:chOff x="0" y="0"/>
          <a:chExt cx="0" cy="0"/>
        </a:xfrm>
      </p:grpSpPr>
      <p:sp>
        <p:nvSpPr>
          <p:cNvPr id="89" name="Google Shape;89;p1"/>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mt="7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1"/>
          <p:cNvSpPr/>
          <p:nvPr/>
        </p:nvSpPr>
        <p:spPr>
          <a:xfrm>
            <a:off x="-1143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mt="7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1" name="Google Shape;91;p1"/>
          <p:cNvGrpSpPr/>
          <p:nvPr/>
        </p:nvGrpSpPr>
        <p:grpSpPr>
          <a:xfrm>
            <a:off x="0" y="8308097"/>
            <a:ext cx="18288000" cy="1978903"/>
            <a:chOff x="0" y="-76200"/>
            <a:chExt cx="4816593" cy="521193"/>
          </a:xfrm>
        </p:grpSpPr>
        <p:sp>
          <p:nvSpPr>
            <p:cNvPr id="92" name="Google Shape;92;p1"/>
            <p:cNvSpPr/>
            <p:nvPr/>
          </p:nvSpPr>
          <p:spPr>
            <a:xfrm>
              <a:off x="0" y="0"/>
              <a:ext cx="4816592" cy="444993"/>
            </a:xfrm>
            <a:custGeom>
              <a:avLst/>
              <a:gdLst/>
              <a:ahLst/>
              <a:cxnLst/>
              <a:rect l="l" t="t" r="r" b="b"/>
              <a:pathLst>
                <a:path w="4816592" h="444993" extrusionOk="0">
                  <a:moveTo>
                    <a:pt x="0" y="0"/>
                  </a:moveTo>
                  <a:lnTo>
                    <a:pt x="4816592" y="0"/>
                  </a:lnTo>
                  <a:lnTo>
                    <a:pt x="4816592" y="444993"/>
                  </a:lnTo>
                  <a:lnTo>
                    <a:pt x="0" y="44499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txBox="1"/>
            <p:nvPr/>
          </p:nvSpPr>
          <p:spPr>
            <a:xfrm>
              <a:off x="0" y="-76200"/>
              <a:ext cx="4816593" cy="521193"/>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4" name="Google Shape;94;p1"/>
          <p:cNvGrpSpPr/>
          <p:nvPr/>
        </p:nvGrpSpPr>
        <p:grpSpPr>
          <a:xfrm>
            <a:off x="0" y="8197191"/>
            <a:ext cx="18288000" cy="400228"/>
            <a:chOff x="0" y="-76200"/>
            <a:chExt cx="4816593" cy="105408"/>
          </a:xfrm>
        </p:grpSpPr>
        <p:sp>
          <p:nvSpPr>
            <p:cNvPr id="95" name="Google Shape;95;p1"/>
            <p:cNvSpPr/>
            <p:nvPr/>
          </p:nvSpPr>
          <p:spPr>
            <a:xfrm>
              <a:off x="0" y="0"/>
              <a:ext cx="4816592" cy="29208"/>
            </a:xfrm>
            <a:custGeom>
              <a:avLst/>
              <a:gdLst/>
              <a:ahLst/>
              <a:cxnLst/>
              <a:rect l="l" t="t" r="r" b="b"/>
              <a:pathLst>
                <a:path w="4816592" h="29208" extrusionOk="0">
                  <a:moveTo>
                    <a:pt x="0" y="0"/>
                  </a:moveTo>
                  <a:lnTo>
                    <a:pt x="4816592" y="0"/>
                  </a:lnTo>
                  <a:lnTo>
                    <a:pt x="4816592" y="29208"/>
                  </a:lnTo>
                  <a:lnTo>
                    <a:pt x="0" y="29208"/>
                  </a:lnTo>
                  <a:close/>
                </a:path>
              </a:pathLst>
            </a:custGeom>
            <a:solidFill>
              <a:srgbClr val="0093D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
            <p:cNvSpPr txBox="1"/>
            <p:nvPr/>
          </p:nvSpPr>
          <p:spPr>
            <a:xfrm>
              <a:off x="0" y="-76200"/>
              <a:ext cx="4816593" cy="105408"/>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7" name="Google Shape;97;p1"/>
          <p:cNvGrpSpPr/>
          <p:nvPr/>
        </p:nvGrpSpPr>
        <p:grpSpPr>
          <a:xfrm>
            <a:off x="1028700" y="4892065"/>
            <a:ext cx="13482083" cy="2745983"/>
            <a:chOff x="0" y="-76200"/>
            <a:chExt cx="4085888" cy="832199"/>
          </a:xfrm>
        </p:grpSpPr>
        <p:sp>
          <p:nvSpPr>
            <p:cNvPr id="98" name="Google Shape;98;p1"/>
            <p:cNvSpPr/>
            <p:nvPr/>
          </p:nvSpPr>
          <p:spPr>
            <a:xfrm>
              <a:off x="0" y="0"/>
              <a:ext cx="4085888" cy="755999"/>
            </a:xfrm>
            <a:custGeom>
              <a:avLst/>
              <a:gdLst/>
              <a:ahLst/>
              <a:cxnLst/>
              <a:rect l="l" t="t" r="r" b="b"/>
              <a:pathLst>
                <a:path w="4085888" h="755999" extrusionOk="0">
                  <a:moveTo>
                    <a:pt x="0" y="0"/>
                  </a:moveTo>
                  <a:lnTo>
                    <a:pt x="4085888" y="0"/>
                  </a:lnTo>
                  <a:lnTo>
                    <a:pt x="4085888" y="755999"/>
                  </a:lnTo>
                  <a:lnTo>
                    <a:pt x="0" y="755999"/>
                  </a:lnTo>
                  <a:close/>
                </a:path>
              </a:pathLst>
            </a:custGeom>
            <a:solidFill>
              <a:srgbClr val="61C69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1"/>
            <p:cNvSpPr txBox="1"/>
            <p:nvPr/>
          </p:nvSpPr>
          <p:spPr>
            <a:xfrm>
              <a:off x="0" y="-76200"/>
              <a:ext cx="4085888" cy="83219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00" name="Google Shape;100;p1"/>
          <p:cNvSpPr txBox="1"/>
          <p:nvPr/>
        </p:nvSpPr>
        <p:spPr>
          <a:xfrm>
            <a:off x="1349307" y="6012162"/>
            <a:ext cx="14350542" cy="861999"/>
          </a:xfrm>
          <a:prstGeom prst="rect">
            <a:avLst/>
          </a:prstGeom>
          <a:noFill/>
          <a:ln>
            <a:noFill/>
          </a:ln>
        </p:spPr>
        <p:txBody>
          <a:bodyPr spcFirstLastPara="1" wrap="square" lIns="0" tIns="0" rIns="0" bIns="0" anchor="t" anchorCtr="0">
            <a:spAutoFit/>
          </a:bodyPr>
          <a:lstStyle/>
          <a:p>
            <a:pPr marL="0" marR="0" lvl="0" indent="0" algn="l" rtl="0">
              <a:lnSpc>
                <a:spcPct val="90006"/>
              </a:lnSpc>
              <a:spcBef>
                <a:spcPts val="0"/>
              </a:spcBef>
              <a:spcAft>
                <a:spcPts val="0"/>
              </a:spcAft>
              <a:buNone/>
            </a:pPr>
            <a:r>
              <a:rPr lang="en-US" sz="6374" b="1">
                <a:solidFill>
                  <a:srgbClr val="FFFFFF"/>
                </a:solidFill>
                <a:latin typeface="Arial"/>
                <a:ea typeface="Arial"/>
                <a:cs typeface="Arial"/>
                <a:sym typeface="Arial"/>
              </a:rPr>
              <a:t>+ istruzione è la soluzione</a:t>
            </a:r>
            <a:endParaRPr/>
          </a:p>
        </p:txBody>
      </p:sp>
      <p:sp>
        <p:nvSpPr>
          <p:cNvPr id="101" name="Google Shape;101;p1"/>
          <p:cNvSpPr/>
          <p:nvPr/>
        </p:nvSpPr>
        <p:spPr>
          <a:xfrm rot="-453225">
            <a:off x="579210" y="6778655"/>
            <a:ext cx="704336" cy="1046986"/>
          </a:xfrm>
          <a:custGeom>
            <a:avLst/>
            <a:gdLst/>
            <a:ahLst/>
            <a:cxnLst/>
            <a:rect l="l" t="t" r="r" b="b"/>
            <a:pathLst>
              <a:path w="704336" h="1046986" extrusionOk="0">
                <a:moveTo>
                  <a:pt x="0" y="0"/>
                </a:moveTo>
                <a:lnTo>
                  <a:pt x="704336" y="0"/>
                </a:lnTo>
                <a:lnTo>
                  <a:pt x="704336" y="1046986"/>
                </a:lnTo>
                <a:lnTo>
                  <a:pt x="0" y="104698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
          <p:cNvSpPr/>
          <p:nvPr/>
        </p:nvSpPr>
        <p:spPr>
          <a:xfrm>
            <a:off x="513450" y="2310019"/>
            <a:ext cx="13722397" cy="3012495"/>
          </a:xfrm>
          <a:custGeom>
            <a:avLst/>
            <a:gdLst/>
            <a:ahLst/>
            <a:cxnLst/>
            <a:rect l="l" t="t" r="r" b="b"/>
            <a:pathLst>
              <a:path w="13722397" h="3012495" extrusionOk="0">
                <a:moveTo>
                  <a:pt x="0" y="0"/>
                </a:moveTo>
                <a:lnTo>
                  <a:pt x="13722397" y="0"/>
                </a:lnTo>
                <a:lnTo>
                  <a:pt x="13722397" y="3012496"/>
                </a:lnTo>
                <a:lnTo>
                  <a:pt x="0" y="301249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
          <p:cNvSpPr txBox="1"/>
          <p:nvPr/>
        </p:nvSpPr>
        <p:spPr>
          <a:xfrm>
            <a:off x="13701558" y="9237422"/>
            <a:ext cx="3557742" cy="400050"/>
          </a:xfrm>
          <a:prstGeom prst="rect">
            <a:avLst/>
          </a:prstGeom>
          <a:noFill/>
          <a:ln>
            <a:noFill/>
          </a:ln>
        </p:spPr>
        <p:txBody>
          <a:bodyPr spcFirstLastPara="1" wrap="square" lIns="0" tIns="0" rIns="0" bIns="0" anchor="t" anchorCtr="0">
            <a:spAutoFit/>
          </a:bodyPr>
          <a:lstStyle/>
          <a:p>
            <a:pPr marL="0" marR="0" lvl="0" indent="0" algn="r" rtl="0">
              <a:lnSpc>
                <a:spcPct val="120007"/>
              </a:lnSpc>
              <a:spcBef>
                <a:spcPts val="0"/>
              </a:spcBef>
              <a:spcAft>
                <a:spcPts val="0"/>
              </a:spcAft>
              <a:buNone/>
            </a:pPr>
            <a:r>
              <a:rPr lang="en-US" sz="2599" b="1">
                <a:solidFill>
                  <a:srgbClr val="292929"/>
                </a:solidFill>
                <a:latin typeface="NTR"/>
                <a:ea typeface="NTR"/>
                <a:cs typeface="NTR"/>
                <a:sym typeface="NTR"/>
              </a:rPr>
              <a:t>www.tuttoscuola.com</a:t>
            </a:r>
            <a:endParaRPr sz="2599" b="1">
              <a:solidFill>
                <a:srgbClr val="292929"/>
              </a:solidFill>
              <a:latin typeface="NTR"/>
              <a:ea typeface="NTR"/>
              <a:cs typeface="NTR"/>
              <a:sym typeface="N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F7"/>
        </a:solidFill>
        <a:effectLst/>
      </p:bgPr>
    </p:bg>
    <p:spTree>
      <p:nvGrpSpPr>
        <p:cNvPr id="1" name="Shape 107"/>
        <p:cNvGrpSpPr/>
        <p:nvPr/>
      </p:nvGrpSpPr>
      <p:grpSpPr>
        <a:xfrm>
          <a:off x="0" y="0"/>
          <a:ext cx="0" cy="0"/>
          <a:chOff x="0" y="0"/>
          <a:chExt cx="0" cy="0"/>
        </a:xfrm>
      </p:grpSpPr>
      <p:sp>
        <p:nvSpPr>
          <p:cNvPr id="108" name="Google Shape;108;p2"/>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2"/>
          <p:cNvSpPr/>
          <p:nvPr/>
        </p:nvSpPr>
        <p:spPr>
          <a:xfrm>
            <a:off x="-132466" y="84684"/>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0" name="Google Shape;110;p2"/>
          <p:cNvGrpSpPr/>
          <p:nvPr/>
        </p:nvGrpSpPr>
        <p:grpSpPr>
          <a:xfrm>
            <a:off x="969709" y="2525700"/>
            <a:ext cx="16230600" cy="2362835"/>
            <a:chOff x="0" y="-76200"/>
            <a:chExt cx="5086921" cy="740549"/>
          </a:xfrm>
        </p:grpSpPr>
        <p:sp>
          <p:nvSpPr>
            <p:cNvPr id="111" name="Google Shape;111;p2"/>
            <p:cNvSpPr/>
            <p:nvPr/>
          </p:nvSpPr>
          <p:spPr>
            <a:xfrm>
              <a:off x="0" y="0"/>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2"/>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3" name="Google Shape;113;p2"/>
          <p:cNvGrpSpPr/>
          <p:nvPr/>
        </p:nvGrpSpPr>
        <p:grpSpPr>
          <a:xfrm>
            <a:off x="1618305" y="3339709"/>
            <a:ext cx="865478" cy="865478"/>
            <a:chOff x="0" y="0"/>
            <a:chExt cx="812800" cy="812800"/>
          </a:xfrm>
        </p:grpSpPr>
        <p:sp>
          <p:nvSpPr>
            <p:cNvPr id="114" name="Google Shape;114;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28575" cap="sq" cmpd="sng">
              <a:solidFill>
                <a:srgbClr val="1E94D6"/>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2"/>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16" name="Google Shape;116;p2"/>
          <p:cNvSpPr/>
          <p:nvPr/>
        </p:nvSpPr>
        <p:spPr>
          <a:xfrm>
            <a:off x="1887914" y="3568535"/>
            <a:ext cx="326260" cy="407825"/>
          </a:xfrm>
          <a:custGeom>
            <a:avLst/>
            <a:gdLst/>
            <a:ahLst/>
            <a:cxnLst/>
            <a:rect l="l" t="t" r="r" b="b"/>
            <a:pathLst>
              <a:path w="326260" h="407825" extrusionOk="0">
                <a:moveTo>
                  <a:pt x="0" y="0"/>
                </a:moveTo>
                <a:lnTo>
                  <a:pt x="326260" y="0"/>
                </a:lnTo>
                <a:lnTo>
                  <a:pt x="326260" y="407826"/>
                </a:lnTo>
                <a:lnTo>
                  <a:pt x="0" y="40782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7" name="Google Shape;117;p2"/>
          <p:cNvGrpSpPr/>
          <p:nvPr/>
        </p:nvGrpSpPr>
        <p:grpSpPr>
          <a:xfrm>
            <a:off x="1004535" y="7812519"/>
            <a:ext cx="16343094" cy="2283981"/>
            <a:chOff x="0" y="-76200"/>
            <a:chExt cx="5086921" cy="765816"/>
          </a:xfrm>
        </p:grpSpPr>
        <p:sp>
          <p:nvSpPr>
            <p:cNvPr id="118" name="Google Shape;118;p2"/>
            <p:cNvSpPr/>
            <p:nvPr/>
          </p:nvSpPr>
          <p:spPr>
            <a:xfrm>
              <a:off x="0" y="0"/>
              <a:ext cx="5086921" cy="689616"/>
            </a:xfrm>
            <a:custGeom>
              <a:avLst/>
              <a:gdLst/>
              <a:ahLst/>
              <a:cxnLst/>
              <a:rect l="l" t="t" r="r" b="b"/>
              <a:pathLst>
                <a:path w="5086921" h="689616" extrusionOk="0">
                  <a:moveTo>
                    <a:pt x="22419" y="0"/>
                  </a:moveTo>
                  <a:lnTo>
                    <a:pt x="5064502" y="0"/>
                  </a:lnTo>
                  <a:cubicBezTo>
                    <a:pt x="5076884" y="0"/>
                    <a:pt x="5086921" y="10037"/>
                    <a:pt x="5086921" y="22419"/>
                  </a:cubicBezTo>
                  <a:lnTo>
                    <a:pt x="5086921" y="667198"/>
                  </a:lnTo>
                  <a:cubicBezTo>
                    <a:pt x="5086921" y="679579"/>
                    <a:pt x="5076884" y="689616"/>
                    <a:pt x="5064502" y="689616"/>
                  </a:cubicBezTo>
                  <a:lnTo>
                    <a:pt x="22419" y="689616"/>
                  </a:lnTo>
                  <a:cubicBezTo>
                    <a:pt x="10037" y="689616"/>
                    <a:pt x="0" y="679579"/>
                    <a:pt x="0" y="667198"/>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 name="Google Shape;119;p2"/>
            <p:cNvSpPr txBox="1"/>
            <p:nvPr/>
          </p:nvSpPr>
          <p:spPr>
            <a:xfrm>
              <a:off x="0" y="-76200"/>
              <a:ext cx="5086921" cy="765816"/>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0" name="Google Shape;120;p2"/>
          <p:cNvGrpSpPr/>
          <p:nvPr/>
        </p:nvGrpSpPr>
        <p:grpSpPr>
          <a:xfrm>
            <a:off x="1759912" y="8620614"/>
            <a:ext cx="895050" cy="895050"/>
            <a:chOff x="0" y="0"/>
            <a:chExt cx="812800" cy="812800"/>
          </a:xfrm>
        </p:grpSpPr>
        <p:sp>
          <p:nvSpPr>
            <p:cNvPr id="121" name="Google Shape;121;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28575" cap="sq" cmpd="sng">
              <a:solidFill>
                <a:srgbClr val="0093D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 name="Google Shape;122;p2"/>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3" name="Google Shape;123;p2"/>
          <p:cNvGrpSpPr/>
          <p:nvPr/>
        </p:nvGrpSpPr>
        <p:grpSpPr>
          <a:xfrm>
            <a:off x="8834200" y="2489076"/>
            <a:ext cx="8406678" cy="2378962"/>
            <a:chOff x="0" y="-76200"/>
            <a:chExt cx="5086921" cy="745603"/>
          </a:xfrm>
        </p:grpSpPr>
        <p:sp>
          <p:nvSpPr>
            <p:cNvPr id="124" name="Google Shape;124;p2"/>
            <p:cNvSpPr/>
            <p:nvPr/>
          </p:nvSpPr>
          <p:spPr>
            <a:xfrm>
              <a:off x="0" y="0"/>
              <a:ext cx="5086921" cy="669403"/>
            </a:xfrm>
            <a:custGeom>
              <a:avLst/>
              <a:gdLst/>
              <a:ahLst/>
              <a:cxnLst/>
              <a:rect l="l" t="t" r="r" b="b"/>
              <a:pathLst>
                <a:path w="5086921" h="669403" extrusionOk="0">
                  <a:moveTo>
                    <a:pt x="22419" y="0"/>
                  </a:moveTo>
                  <a:lnTo>
                    <a:pt x="5064502" y="0"/>
                  </a:lnTo>
                  <a:cubicBezTo>
                    <a:pt x="5076884" y="0"/>
                    <a:pt x="5086921" y="10037"/>
                    <a:pt x="5086921" y="22419"/>
                  </a:cubicBezTo>
                  <a:lnTo>
                    <a:pt x="5086921" y="646984"/>
                  </a:lnTo>
                  <a:cubicBezTo>
                    <a:pt x="5086921" y="659365"/>
                    <a:pt x="5076884" y="669403"/>
                    <a:pt x="5064502" y="669403"/>
                  </a:cubicBezTo>
                  <a:lnTo>
                    <a:pt x="22419" y="669403"/>
                  </a:lnTo>
                  <a:cubicBezTo>
                    <a:pt x="10037" y="669403"/>
                    <a:pt x="0" y="659365"/>
                    <a:pt x="0" y="646984"/>
                  </a:cubicBezTo>
                  <a:lnTo>
                    <a:pt x="0" y="22419"/>
                  </a:lnTo>
                  <a:cubicBezTo>
                    <a:pt x="0" y="10037"/>
                    <a:pt x="10037" y="0"/>
                    <a:pt x="22419" y="0"/>
                  </a:cubicBezTo>
                  <a:close/>
                </a:path>
              </a:pathLst>
            </a:custGeom>
            <a:solidFill>
              <a:srgbClr val="0093D1"/>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2"/>
            <p:cNvSpPr txBox="1"/>
            <p:nvPr/>
          </p:nvSpPr>
          <p:spPr>
            <a:xfrm>
              <a:off x="0" y="-76200"/>
              <a:ext cx="5086921" cy="745602"/>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6" name="Google Shape;126;p2"/>
          <p:cNvGrpSpPr/>
          <p:nvPr/>
        </p:nvGrpSpPr>
        <p:grpSpPr>
          <a:xfrm>
            <a:off x="1618305" y="5590610"/>
            <a:ext cx="865478" cy="865478"/>
            <a:chOff x="0" y="0"/>
            <a:chExt cx="812800" cy="812800"/>
          </a:xfrm>
        </p:grpSpPr>
        <p:sp>
          <p:nvSpPr>
            <p:cNvPr id="127" name="Google Shape;127;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28575"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2"/>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29" name="Google Shape;129;p2"/>
          <p:cNvSpPr/>
          <p:nvPr/>
        </p:nvSpPr>
        <p:spPr>
          <a:xfrm>
            <a:off x="1830759" y="5834180"/>
            <a:ext cx="440569" cy="378339"/>
          </a:xfrm>
          <a:custGeom>
            <a:avLst/>
            <a:gdLst/>
            <a:ahLst/>
            <a:cxnLst/>
            <a:rect l="l" t="t" r="r" b="b"/>
            <a:pathLst>
              <a:path w="440569" h="378339" extrusionOk="0">
                <a:moveTo>
                  <a:pt x="0" y="0"/>
                </a:moveTo>
                <a:lnTo>
                  <a:pt x="440569" y="0"/>
                </a:lnTo>
                <a:lnTo>
                  <a:pt x="440569" y="378339"/>
                </a:lnTo>
                <a:lnTo>
                  <a:pt x="0" y="37833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 name="Google Shape;130;p2"/>
          <p:cNvSpPr/>
          <p:nvPr/>
        </p:nvSpPr>
        <p:spPr>
          <a:xfrm>
            <a:off x="944062" y="629936"/>
            <a:ext cx="4882631" cy="1256970"/>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2"/>
          <p:cNvSpPr txBox="1"/>
          <p:nvPr/>
        </p:nvSpPr>
        <p:spPr>
          <a:xfrm>
            <a:off x="6432884" y="689824"/>
            <a:ext cx="11316577" cy="1049839"/>
          </a:xfrm>
          <a:prstGeom prst="rect">
            <a:avLst/>
          </a:prstGeom>
          <a:noFill/>
          <a:ln>
            <a:noFill/>
          </a:ln>
        </p:spPr>
        <p:txBody>
          <a:bodyPr spcFirstLastPara="1" wrap="square" lIns="0" tIns="0" rIns="0" bIns="0" anchor="t" anchorCtr="0">
            <a:spAutoFit/>
          </a:bodyPr>
          <a:lstStyle/>
          <a:p>
            <a:pPr marL="0" marR="0" lvl="0" indent="0" algn="just" rtl="0">
              <a:lnSpc>
                <a:spcPct val="90000"/>
              </a:lnSpc>
              <a:spcBef>
                <a:spcPts val="0"/>
              </a:spcBef>
              <a:spcAft>
                <a:spcPts val="0"/>
              </a:spcAft>
              <a:buNone/>
            </a:pPr>
            <a:r>
              <a:rPr lang="en-US" sz="7580" dirty="0" err="1">
                <a:solidFill>
                  <a:srgbClr val="48BB8B"/>
                </a:solidFill>
                <a:latin typeface="Arial"/>
                <a:ea typeface="Arial"/>
                <a:cs typeface="Arial"/>
                <a:sym typeface="Arial"/>
              </a:rPr>
              <a:t>Tuttoscuola</a:t>
            </a:r>
            <a:r>
              <a:rPr lang="en-US" sz="7580" dirty="0">
                <a:solidFill>
                  <a:srgbClr val="48BB8B"/>
                </a:solidFill>
                <a:latin typeface="Arial"/>
                <a:ea typeface="Arial"/>
                <a:cs typeface="Arial"/>
                <a:sym typeface="Arial"/>
              </a:rPr>
              <a:t> </a:t>
            </a:r>
            <a:r>
              <a:rPr lang="en-US" sz="7580" b="1" dirty="0">
                <a:solidFill>
                  <a:srgbClr val="48BB8B"/>
                </a:solidFill>
                <a:latin typeface="Arial"/>
                <a:ea typeface="Arial"/>
                <a:cs typeface="Arial"/>
                <a:sym typeface="Arial"/>
              </a:rPr>
              <a:t>EDUCATION</a:t>
            </a:r>
            <a:endParaRPr b="1" dirty="0"/>
          </a:p>
        </p:txBody>
      </p:sp>
      <p:sp>
        <p:nvSpPr>
          <p:cNvPr id="132" name="Google Shape;132;p2"/>
          <p:cNvSpPr txBox="1"/>
          <p:nvPr/>
        </p:nvSpPr>
        <p:spPr>
          <a:xfrm>
            <a:off x="2835892" y="4206651"/>
            <a:ext cx="3472200" cy="311400"/>
          </a:xfrm>
          <a:prstGeom prst="rect">
            <a:avLst/>
          </a:prstGeom>
          <a:noFill/>
          <a:ln>
            <a:noFill/>
          </a:ln>
        </p:spPr>
        <p:txBody>
          <a:bodyPr spcFirstLastPara="1" wrap="square" lIns="0" tIns="0" rIns="0" bIns="0" anchor="t" anchorCtr="0">
            <a:spAutoFit/>
          </a:bodyPr>
          <a:lstStyle/>
          <a:p>
            <a:pPr marL="0" marR="0" lvl="0" indent="0" algn="l" rtl="0">
              <a:lnSpc>
                <a:spcPct val="105978"/>
              </a:lnSpc>
              <a:spcBef>
                <a:spcPts val="0"/>
              </a:spcBef>
              <a:spcAft>
                <a:spcPts val="0"/>
              </a:spcAft>
              <a:buNone/>
            </a:pPr>
            <a:r>
              <a:rPr lang="en-US" sz="2024" b="1">
                <a:solidFill>
                  <a:srgbClr val="0093D1"/>
                </a:solidFill>
                <a:latin typeface="NTR"/>
                <a:ea typeface="NTR"/>
                <a:cs typeface="NTR"/>
                <a:sym typeface="NTR"/>
              </a:rPr>
              <a:t>In modalità sincrona e asincrona </a:t>
            </a:r>
            <a:endParaRPr sz="2024" b="1">
              <a:solidFill>
                <a:srgbClr val="0093D1"/>
              </a:solidFill>
              <a:latin typeface="NTR"/>
              <a:ea typeface="NTR"/>
              <a:cs typeface="NTR"/>
              <a:sym typeface="NTR"/>
            </a:endParaRPr>
          </a:p>
        </p:txBody>
      </p:sp>
      <p:sp>
        <p:nvSpPr>
          <p:cNvPr id="133" name="Google Shape;133;p2"/>
          <p:cNvSpPr txBox="1"/>
          <p:nvPr/>
        </p:nvSpPr>
        <p:spPr>
          <a:xfrm>
            <a:off x="2835897" y="3164075"/>
            <a:ext cx="6410400" cy="977700"/>
          </a:xfrm>
          <a:prstGeom prst="rect">
            <a:avLst/>
          </a:prstGeom>
          <a:noFill/>
          <a:ln>
            <a:noFill/>
          </a:ln>
        </p:spPr>
        <p:txBody>
          <a:bodyPr spcFirstLastPara="1" wrap="square" lIns="0" tIns="0" rIns="0" bIns="0" anchor="t" anchorCtr="0">
            <a:spAutoFit/>
          </a:bodyPr>
          <a:lstStyle/>
          <a:p>
            <a:pPr marL="0" marR="0" lvl="0" indent="0" algn="l" rtl="0">
              <a:lnSpc>
                <a:spcPct val="99250"/>
              </a:lnSpc>
              <a:spcBef>
                <a:spcPts val="0"/>
              </a:spcBef>
              <a:spcAft>
                <a:spcPts val="0"/>
              </a:spcAft>
              <a:buNone/>
            </a:pPr>
            <a:r>
              <a:rPr lang="en-US" sz="3200" b="1">
                <a:solidFill>
                  <a:srgbClr val="0093D1"/>
                </a:solidFill>
                <a:latin typeface="NTR"/>
                <a:ea typeface="NTR"/>
                <a:cs typeface="NTR"/>
                <a:sym typeface="NTR"/>
              </a:rPr>
              <a:t>CORSI PER L’AGGIORNAMENTO PROFESSIONALE  </a:t>
            </a:r>
            <a:endParaRPr/>
          </a:p>
        </p:txBody>
      </p:sp>
      <p:sp>
        <p:nvSpPr>
          <p:cNvPr id="134" name="Google Shape;134;p2"/>
          <p:cNvSpPr txBox="1"/>
          <p:nvPr/>
        </p:nvSpPr>
        <p:spPr>
          <a:xfrm>
            <a:off x="10327215" y="3579424"/>
            <a:ext cx="6168900" cy="489000"/>
          </a:xfrm>
          <a:prstGeom prst="rect">
            <a:avLst/>
          </a:prstGeom>
          <a:noFill/>
          <a:ln>
            <a:noFill/>
          </a:ln>
        </p:spPr>
        <p:txBody>
          <a:bodyPr spcFirstLastPara="1" wrap="square" lIns="0" tIns="0" rIns="0" bIns="0" anchor="t" anchorCtr="0">
            <a:spAutoFit/>
          </a:bodyPr>
          <a:lstStyle/>
          <a:p>
            <a:pPr marL="0" marR="0" lvl="0" indent="0" algn="l" rtl="0">
              <a:lnSpc>
                <a:spcPct val="79400"/>
              </a:lnSpc>
              <a:spcBef>
                <a:spcPts val="0"/>
              </a:spcBef>
              <a:spcAft>
                <a:spcPts val="0"/>
              </a:spcAft>
              <a:buNone/>
            </a:pPr>
            <a:r>
              <a:rPr lang="en-US" sz="4000" b="1">
                <a:solidFill>
                  <a:srgbClr val="FFFFFF"/>
                </a:solidFill>
                <a:latin typeface="NTR"/>
                <a:ea typeface="NTR"/>
                <a:cs typeface="NTR"/>
                <a:sym typeface="NTR"/>
              </a:rPr>
              <a:t>PROGETTI</a:t>
            </a:r>
            <a:r>
              <a:rPr lang="en-US"/>
              <a:t> </a:t>
            </a:r>
            <a:r>
              <a:rPr lang="en-US" sz="4000" b="1">
                <a:solidFill>
                  <a:srgbClr val="FFFFFF"/>
                </a:solidFill>
                <a:latin typeface="NTR"/>
                <a:ea typeface="NTR"/>
                <a:cs typeface="NTR"/>
                <a:sym typeface="NTR"/>
              </a:rPr>
              <a:t>PER LE SCUOLE</a:t>
            </a:r>
            <a:endParaRPr/>
          </a:p>
        </p:txBody>
      </p:sp>
      <p:sp>
        <p:nvSpPr>
          <p:cNvPr id="135" name="Google Shape;135;p2"/>
          <p:cNvSpPr txBox="1"/>
          <p:nvPr/>
        </p:nvSpPr>
        <p:spPr>
          <a:xfrm>
            <a:off x="2646977" y="6579914"/>
            <a:ext cx="10453112" cy="817037"/>
          </a:xfrm>
          <a:prstGeom prst="rect">
            <a:avLst/>
          </a:prstGeom>
          <a:noFill/>
          <a:ln>
            <a:noFill/>
          </a:ln>
        </p:spPr>
        <p:txBody>
          <a:bodyPr spcFirstLastPara="1" wrap="square" lIns="0" tIns="0" rIns="0" bIns="0" anchor="t" anchorCtr="0">
            <a:spAutoFit/>
          </a:bodyPr>
          <a:lstStyle/>
          <a:p>
            <a:pPr marL="0" marR="0" lvl="0" indent="0" algn="l" rtl="0">
              <a:lnSpc>
                <a:spcPct val="105978"/>
              </a:lnSpc>
              <a:spcBef>
                <a:spcPts val="0"/>
              </a:spcBef>
              <a:spcAft>
                <a:spcPts val="0"/>
              </a:spcAft>
              <a:buNone/>
            </a:pPr>
            <a:r>
              <a:rPr lang="en-US" sz="2024" b="1">
                <a:solidFill>
                  <a:srgbClr val="FFFFFF"/>
                </a:solidFill>
                <a:latin typeface="NTR"/>
                <a:ea typeface="NTR"/>
                <a:cs typeface="NTR"/>
                <a:sym typeface="NTR"/>
              </a:rPr>
              <a:t>Una formazione su misura </a:t>
            </a:r>
            <a:endParaRPr/>
          </a:p>
          <a:p>
            <a:pPr marL="0" marR="0" lvl="0" indent="0" algn="l" rtl="0">
              <a:lnSpc>
                <a:spcPct val="105978"/>
              </a:lnSpc>
              <a:spcBef>
                <a:spcPts val="0"/>
              </a:spcBef>
              <a:spcAft>
                <a:spcPts val="0"/>
              </a:spcAft>
              <a:buNone/>
            </a:pPr>
            <a:endParaRPr sz="2024" b="1">
              <a:solidFill>
                <a:srgbClr val="FFFFFF"/>
              </a:solidFill>
              <a:latin typeface="NTR"/>
              <a:ea typeface="NTR"/>
              <a:cs typeface="NTR"/>
              <a:sym typeface="NTR"/>
            </a:endParaRPr>
          </a:p>
          <a:p>
            <a:pPr marL="0" marR="0" lvl="0" indent="0" algn="l" rtl="0">
              <a:lnSpc>
                <a:spcPct val="105978"/>
              </a:lnSpc>
              <a:spcBef>
                <a:spcPts val="0"/>
              </a:spcBef>
              <a:spcAft>
                <a:spcPts val="0"/>
              </a:spcAft>
              <a:buNone/>
            </a:pPr>
            <a:endParaRPr sz="2024" b="1">
              <a:solidFill>
                <a:srgbClr val="FFFFFF"/>
              </a:solidFill>
              <a:latin typeface="NTR"/>
              <a:ea typeface="NTR"/>
              <a:cs typeface="NTR"/>
              <a:sym typeface="NTR"/>
            </a:endParaRPr>
          </a:p>
        </p:txBody>
      </p:sp>
      <p:sp>
        <p:nvSpPr>
          <p:cNvPr id="136" name="Google Shape;136;p2"/>
          <p:cNvSpPr/>
          <p:nvPr/>
        </p:nvSpPr>
        <p:spPr>
          <a:xfrm>
            <a:off x="2008727" y="8819992"/>
            <a:ext cx="397420" cy="470319"/>
          </a:xfrm>
          <a:custGeom>
            <a:avLst/>
            <a:gdLst/>
            <a:ahLst/>
            <a:cxnLst/>
            <a:rect l="l" t="t" r="r" b="b"/>
            <a:pathLst>
              <a:path w="397420" h="470319" extrusionOk="0">
                <a:moveTo>
                  <a:pt x="0" y="0"/>
                </a:moveTo>
                <a:lnTo>
                  <a:pt x="397420" y="0"/>
                </a:lnTo>
                <a:lnTo>
                  <a:pt x="397420" y="470320"/>
                </a:lnTo>
                <a:lnTo>
                  <a:pt x="0" y="47032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2"/>
          <p:cNvSpPr txBox="1"/>
          <p:nvPr/>
        </p:nvSpPr>
        <p:spPr>
          <a:xfrm>
            <a:off x="3244761" y="8439599"/>
            <a:ext cx="4796726" cy="123110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87" b="1">
                <a:solidFill>
                  <a:srgbClr val="0093D1"/>
                </a:solidFill>
                <a:latin typeface="NTR"/>
                <a:ea typeface="NTR"/>
                <a:cs typeface="NTR"/>
                <a:sym typeface="NTR"/>
              </a:rPr>
              <a:t> </a:t>
            </a:r>
            <a:r>
              <a:rPr lang="en-US" sz="4000" b="1">
                <a:solidFill>
                  <a:srgbClr val="0093D1"/>
                </a:solidFill>
                <a:latin typeface="NTR"/>
                <a:ea typeface="NTR"/>
                <a:cs typeface="NTR"/>
                <a:sym typeface="NTR"/>
              </a:rPr>
              <a:t>PREPARAZIONE AI CONCORSI </a:t>
            </a:r>
            <a:endParaRPr/>
          </a:p>
        </p:txBody>
      </p:sp>
      <p:sp>
        <p:nvSpPr>
          <p:cNvPr id="139" name="Google Shape;139;p2"/>
          <p:cNvSpPr/>
          <p:nvPr/>
        </p:nvSpPr>
        <p:spPr>
          <a:xfrm>
            <a:off x="968446" y="5418965"/>
            <a:ext cx="16341734" cy="2119273"/>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2"/>
          <p:cNvSpPr txBox="1"/>
          <p:nvPr/>
        </p:nvSpPr>
        <p:spPr>
          <a:xfrm>
            <a:off x="2835852" y="6245293"/>
            <a:ext cx="3472200" cy="489000"/>
          </a:xfrm>
          <a:prstGeom prst="rect">
            <a:avLst/>
          </a:prstGeom>
          <a:noFill/>
          <a:ln>
            <a:noFill/>
          </a:ln>
        </p:spPr>
        <p:txBody>
          <a:bodyPr spcFirstLastPara="1" wrap="square" lIns="0" tIns="0" rIns="0" bIns="0" anchor="t" anchorCtr="0">
            <a:spAutoFit/>
          </a:bodyPr>
          <a:lstStyle/>
          <a:p>
            <a:pPr marL="0" marR="0" lvl="0" indent="0" algn="l" rtl="0">
              <a:lnSpc>
                <a:spcPct val="58814"/>
              </a:lnSpc>
              <a:spcBef>
                <a:spcPts val="0"/>
              </a:spcBef>
              <a:spcAft>
                <a:spcPts val="0"/>
              </a:spcAft>
              <a:buNone/>
            </a:pPr>
            <a:r>
              <a:rPr lang="en-US" sz="4000" b="1" dirty="0">
                <a:solidFill>
                  <a:srgbClr val="0093D1"/>
                </a:solidFill>
                <a:latin typeface="NTR"/>
                <a:ea typeface="NTR"/>
                <a:cs typeface="NTR"/>
                <a:sym typeface="NTR"/>
              </a:rPr>
              <a:t> </a:t>
            </a:r>
            <a:r>
              <a:rPr lang="en-US" sz="5400" b="1" dirty="0">
                <a:solidFill>
                  <a:srgbClr val="0093D1"/>
                </a:solidFill>
                <a:latin typeface="NTR"/>
                <a:ea typeface="NTR"/>
                <a:cs typeface="NTR"/>
                <a:sym typeface="NTR"/>
              </a:rPr>
              <a:t>NOVITÀ</a:t>
            </a:r>
            <a:endParaRPr dirty="0"/>
          </a:p>
        </p:txBody>
      </p:sp>
      <p:grpSp>
        <p:nvGrpSpPr>
          <p:cNvPr id="141" name="Google Shape;141;p2"/>
          <p:cNvGrpSpPr/>
          <p:nvPr/>
        </p:nvGrpSpPr>
        <p:grpSpPr>
          <a:xfrm>
            <a:off x="1721212" y="5945123"/>
            <a:ext cx="865478" cy="865478"/>
            <a:chOff x="0" y="0"/>
            <a:chExt cx="812800" cy="812800"/>
          </a:xfrm>
        </p:grpSpPr>
        <p:sp>
          <p:nvSpPr>
            <p:cNvPr id="142" name="Google Shape;142;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28575" cap="sq" cmpd="sng">
              <a:solidFill>
                <a:srgbClr val="1E94D6"/>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Calibri"/>
                <a:ea typeface="Calibri"/>
                <a:cs typeface="Calibri"/>
                <a:sym typeface="Calibri"/>
              </a:endParaRPr>
            </a:p>
          </p:txBody>
        </p:sp>
        <p:sp>
          <p:nvSpPr>
            <p:cNvPr id="143" name="Google Shape;143;p2"/>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pic>
        <p:nvPicPr>
          <p:cNvPr id="144" name="Google Shape;144;p2" descr="Lampadina e matita con riempimento a tinta unita"/>
          <p:cNvPicPr preferRelativeResize="0"/>
          <p:nvPr/>
        </p:nvPicPr>
        <p:blipFill rotWithShape="1">
          <a:blip r:embed="rId8">
            <a:alphaModFix/>
          </a:blip>
          <a:srcRect/>
          <a:stretch/>
        </p:blipFill>
        <p:spPr>
          <a:xfrm>
            <a:off x="1885207" y="6081104"/>
            <a:ext cx="642113" cy="642113"/>
          </a:xfrm>
          <a:prstGeom prst="rect">
            <a:avLst/>
          </a:prstGeom>
          <a:noFill/>
          <a:ln>
            <a:noFill/>
          </a:ln>
        </p:spPr>
      </p:pic>
      <p:grpSp>
        <p:nvGrpSpPr>
          <p:cNvPr id="145" name="Google Shape;145;p2"/>
          <p:cNvGrpSpPr/>
          <p:nvPr/>
        </p:nvGrpSpPr>
        <p:grpSpPr>
          <a:xfrm>
            <a:off x="8852622" y="5416343"/>
            <a:ext cx="8406678" cy="2431701"/>
            <a:chOff x="-25770" y="795563"/>
            <a:chExt cx="5086921" cy="762132"/>
          </a:xfrm>
        </p:grpSpPr>
        <p:sp>
          <p:nvSpPr>
            <p:cNvPr id="146" name="Google Shape;146;p2"/>
            <p:cNvSpPr/>
            <p:nvPr/>
          </p:nvSpPr>
          <p:spPr>
            <a:xfrm>
              <a:off x="-25770" y="795563"/>
              <a:ext cx="5086921" cy="669403"/>
            </a:xfrm>
            <a:custGeom>
              <a:avLst/>
              <a:gdLst/>
              <a:ahLst/>
              <a:cxnLst/>
              <a:rect l="l" t="t" r="r" b="b"/>
              <a:pathLst>
                <a:path w="5086921" h="669403" extrusionOk="0">
                  <a:moveTo>
                    <a:pt x="22419" y="0"/>
                  </a:moveTo>
                  <a:lnTo>
                    <a:pt x="5064502" y="0"/>
                  </a:lnTo>
                  <a:cubicBezTo>
                    <a:pt x="5076884" y="0"/>
                    <a:pt x="5086921" y="10037"/>
                    <a:pt x="5086921" y="22419"/>
                  </a:cubicBezTo>
                  <a:lnTo>
                    <a:pt x="5086921" y="646984"/>
                  </a:lnTo>
                  <a:cubicBezTo>
                    <a:pt x="5086921" y="659365"/>
                    <a:pt x="5076884" y="669403"/>
                    <a:pt x="5064502" y="669403"/>
                  </a:cubicBezTo>
                  <a:lnTo>
                    <a:pt x="22419" y="669403"/>
                  </a:lnTo>
                  <a:cubicBezTo>
                    <a:pt x="10037" y="669403"/>
                    <a:pt x="0" y="659365"/>
                    <a:pt x="0" y="646984"/>
                  </a:cubicBezTo>
                  <a:lnTo>
                    <a:pt x="0" y="22419"/>
                  </a:lnTo>
                  <a:cubicBezTo>
                    <a:pt x="0" y="10037"/>
                    <a:pt x="10037" y="0"/>
                    <a:pt x="22419" y="0"/>
                  </a:cubicBezTo>
                  <a:close/>
                </a:path>
              </a:pathLst>
            </a:custGeom>
            <a:solidFill>
              <a:srgbClr val="0093D1"/>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2"/>
            <p:cNvSpPr txBox="1"/>
            <p:nvPr/>
          </p:nvSpPr>
          <p:spPr>
            <a:xfrm>
              <a:off x="-25770" y="812195"/>
              <a:ext cx="5086800" cy="745500"/>
            </a:xfrm>
            <a:prstGeom prst="rect">
              <a:avLst/>
            </a:prstGeom>
            <a:noFill/>
            <a:ln>
              <a:noFill/>
            </a:ln>
          </p:spPr>
          <p:txBody>
            <a:bodyPr spcFirstLastPara="1" wrap="square" lIns="50800" tIns="50800" rIns="50800" bIns="50800" anchor="ctr" anchorCtr="0">
              <a:noAutofit/>
            </a:bodyPr>
            <a:lstStyle/>
            <a:p>
              <a:pPr marL="0" marR="0" lvl="0" indent="0" algn="l"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48" name="Google Shape;148;p2"/>
          <p:cNvSpPr txBox="1"/>
          <p:nvPr/>
        </p:nvSpPr>
        <p:spPr>
          <a:xfrm>
            <a:off x="10154525" y="5418975"/>
            <a:ext cx="6324600" cy="20625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lt1"/>
              </a:buClr>
              <a:buSzPts val="3200"/>
              <a:buFont typeface="Arial"/>
              <a:buChar char="•"/>
            </a:pPr>
            <a:r>
              <a:rPr lang="en-US" sz="3200" b="1">
                <a:solidFill>
                  <a:schemeClr val="lt1"/>
                </a:solidFill>
                <a:latin typeface="Calibri"/>
                <a:ea typeface="Calibri"/>
                <a:cs typeface="Calibri"/>
                <a:sym typeface="Calibri"/>
              </a:rPr>
              <a:t>AREA DIDATTICA</a:t>
            </a:r>
            <a:endParaRPr/>
          </a:p>
          <a:p>
            <a:pPr marL="285750" marR="0" lvl="0" indent="-285750" algn="l" rtl="0">
              <a:spcBef>
                <a:spcPts val="0"/>
              </a:spcBef>
              <a:spcAft>
                <a:spcPts val="0"/>
              </a:spcAft>
              <a:buClr>
                <a:schemeClr val="lt1"/>
              </a:buClr>
              <a:buSzPts val="3200"/>
              <a:buFont typeface="Arial"/>
              <a:buChar char="•"/>
            </a:pPr>
            <a:r>
              <a:rPr lang="en-US" sz="3200" b="1">
                <a:solidFill>
                  <a:schemeClr val="lt1"/>
                </a:solidFill>
                <a:latin typeface="Calibri"/>
                <a:ea typeface="Calibri"/>
                <a:cs typeface="Calibri"/>
                <a:sym typeface="Calibri"/>
              </a:rPr>
              <a:t>AREA DIGITALE E IA</a:t>
            </a:r>
            <a:endParaRPr/>
          </a:p>
          <a:p>
            <a:pPr marL="285750" marR="0" lvl="0" indent="-285750" algn="l" rtl="0">
              <a:spcBef>
                <a:spcPts val="0"/>
              </a:spcBef>
              <a:spcAft>
                <a:spcPts val="0"/>
              </a:spcAft>
              <a:buClr>
                <a:schemeClr val="lt1"/>
              </a:buClr>
              <a:buSzPts val="3200"/>
              <a:buFont typeface="Arial"/>
              <a:buChar char="•"/>
            </a:pPr>
            <a:r>
              <a:rPr lang="en-US" sz="3200" b="1">
                <a:solidFill>
                  <a:schemeClr val="lt1"/>
                </a:solidFill>
                <a:latin typeface="Calibri"/>
                <a:ea typeface="Calibri"/>
                <a:cs typeface="Calibri"/>
                <a:sym typeface="Calibri"/>
              </a:rPr>
              <a:t>EUROPROGETTAZIONE</a:t>
            </a:r>
            <a:endParaRPr/>
          </a:p>
          <a:p>
            <a:pPr marL="285750" marR="0" lvl="0" indent="-285750" algn="l" rtl="0">
              <a:spcBef>
                <a:spcPts val="0"/>
              </a:spcBef>
              <a:spcAft>
                <a:spcPts val="0"/>
              </a:spcAft>
              <a:buClr>
                <a:schemeClr val="lt1"/>
              </a:buClr>
              <a:buSzPts val="3200"/>
              <a:buFont typeface="Arial"/>
              <a:buChar char="•"/>
            </a:pPr>
            <a:r>
              <a:rPr lang="en-US" sz="3200" b="1">
                <a:solidFill>
                  <a:schemeClr val="lt1"/>
                </a:solidFill>
                <a:latin typeface="Calibri"/>
                <a:ea typeface="Calibri"/>
                <a:cs typeface="Calibri"/>
                <a:sym typeface="Calibri"/>
              </a:rPr>
              <a:t>E TANTO ALTRO…</a:t>
            </a:r>
            <a:endParaRPr/>
          </a:p>
        </p:txBody>
      </p:sp>
      <p:grpSp>
        <p:nvGrpSpPr>
          <p:cNvPr id="149" name="Google Shape;149;p2"/>
          <p:cNvGrpSpPr/>
          <p:nvPr/>
        </p:nvGrpSpPr>
        <p:grpSpPr>
          <a:xfrm>
            <a:off x="8934864" y="7757094"/>
            <a:ext cx="8406678" cy="2378962"/>
            <a:chOff x="0" y="-76200"/>
            <a:chExt cx="5086921" cy="745603"/>
          </a:xfrm>
        </p:grpSpPr>
        <p:sp>
          <p:nvSpPr>
            <p:cNvPr id="150" name="Google Shape;150;p2"/>
            <p:cNvSpPr/>
            <p:nvPr/>
          </p:nvSpPr>
          <p:spPr>
            <a:xfrm>
              <a:off x="0" y="0"/>
              <a:ext cx="5086921" cy="669403"/>
            </a:xfrm>
            <a:custGeom>
              <a:avLst/>
              <a:gdLst/>
              <a:ahLst/>
              <a:cxnLst/>
              <a:rect l="l" t="t" r="r" b="b"/>
              <a:pathLst>
                <a:path w="5086921" h="669403" extrusionOk="0">
                  <a:moveTo>
                    <a:pt x="22419" y="0"/>
                  </a:moveTo>
                  <a:lnTo>
                    <a:pt x="5064502" y="0"/>
                  </a:lnTo>
                  <a:cubicBezTo>
                    <a:pt x="5076884" y="0"/>
                    <a:pt x="5086921" y="10037"/>
                    <a:pt x="5086921" y="22419"/>
                  </a:cubicBezTo>
                  <a:lnTo>
                    <a:pt x="5086921" y="646984"/>
                  </a:lnTo>
                  <a:cubicBezTo>
                    <a:pt x="5086921" y="659365"/>
                    <a:pt x="5076884" y="669403"/>
                    <a:pt x="5064502" y="669403"/>
                  </a:cubicBezTo>
                  <a:lnTo>
                    <a:pt x="22419" y="669403"/>
                  </a:lnTo>
                  <a:cubicBezTo>
                    <a:pt x="10037" y="669403"/>
                    <a:pt x="0" y="659365"/>
                    <a:pt x="0" y="646984"/>
                  </a:cubicBezTo>
                  <a:lnTo>
                    <a:pt x="0" y="22419"/>
                  </a:lnTo>
                  <a:cubicBezTo>
                    <a:pt x="0" y="10037"/>
                    <a:pt x="10037" y="0"/>
                    <a:pt x="22419" y="0"/>
                  </a:cubicBezTo>
                  <a:close/>
                </a:path>
              </a:pathLst>
            </a:custGeom>
            <a:solidFill>
              <a:srgbClr val="0093D1"/>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p2"/>
            <p:cNvSpPr txBox="1"/>
            <p:nvPr/>
          </p:nvSpPr>
          <p:spPr>
            <a:xfrm>
              <a:off x="0" y="-76200"/>
              <a:ext cx="5086921" cy="745602"/>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52" name="Google Shape;152;p2"/>
          <p:cNvSpPr txBox="1"/>
          <p:nvPr/>
        </p:nvSpPr>
        <p:spPr>
          <a:xfrm>
            <a:off x="9684125" y="8566300"/>
            <a:ext cx="7265400" cy="977700"/>
          </a:xfrm>
          <a:prstGeom prst="rect">
            <a:avLst/>
          </a:prstGeom>
          <a:noFill/>
          <a:ln>
            <a:noFill/>
          </a:ln>
        </p:spPr>
        <p:txBody>
          <a:bodyPr spcFirstLastPara="1" wrap="square" lIns="0" tIns="0" rIns="0" bIns="0" anchor="t" anchorCtr="0">
            <a:spAutoFit/>
          </a:bodyPr>
          <a:lstStyle/>
          <a:p>
            <a:pPr marL="0" marR="0" lvl="0" indent="0" algn="l" rtl="0">
              <a:lnSpc>
                <a:spcPct val="99250"/>
              </a:lnSpc>
              <a:spcBef>
                <a:spcPts val="0"/>
              </a:spcBef>
              <a:spcAft>
                <a:spcPts val="0"/>
              </a:spcAft>
              <a:buNone/>
            </a:pPr>
            <a:r>
              <a:rPr lang="en-US" sz="3200" b="1">
                <a:solidFill>
                  <a:schemeClr val="lt1"/>
                </a:solidFill>
                <a:latin typeface="Calibri"/>
                <a:ea typeface="Calibri"/>
                <a:cs typeface="Calibri"/>
                <a:sym typeface="Calibri"/>
              </a:rPr>
              <a:t>PREPARAZIONE ALLA PROVA ORALE</a:t>
            </a:r>
            <a:endParaRPr sz="3200" b="1">
              <a:solidFill>
                <a:schemeClr val="lt1"/>
              </a:solidFill>
              <a:latin typeface="Calibri"/>
              <a:ea typeface="Calibri"/>
              <a:cs typeface="Calibri"/>
              <a:sym typeface="Calibri"/>
            </a:endParaRPr>
          </a:p>
          <a:p>
            <a:pPr marL="0" marR="0" lvl="0" indent="0" algn="l" rtl="0">
              <a:lnSpc>
                <a:spcPct val="99250"/>
              </a:lnSpc>
              <a:spcBef>
                <a:spcPts val="0"/>
              </a:spcBef>
              <a:spcAft>
                <a:spcPts val="0"/>
              </a:spcAft>
              <a:buNone/>
            </a:pPr>
            <a:r>
              <a:rPr lang="en-US" sz="3200" b="1">
                <a:solidFill>
                  <a:schemeClr val="lt1"/>
                </a:solidFill>
                <a:latin typeface="Calibri"/>
                <a:ea typeface="Calibri"/>
                <a:cs typeface="Calibri"/>
                <a:sym typeface="Calibri"/>
              </a:rPr>
              <a:t>DEL CONCORSO</a:t>
            </a:r>
            <a:r>
              <a:rPr lang="en-US"/>
              <a:t> </a:t>
            </a:r>
            <a:r>
              <a:rPr lang="en-US" sz="3200" b="1">
                <a:solidFill>
                  <a:schemeClr val="lt1"/>
                </a:solidFill>
                <a:latin typeface="Calibri"/>
                <a:ea typeface="Calibri"/>
                <a:cs typeface="Calibri"/>
                <a:sym typeface="Calibri"/>
              </a:rPr>
              <a:t>PER DIRIGENTE TECNICO</a:t>
            </a:r>
            <a:r>
              <a:rPr lang="en-US" sz="2400">
                <a:solidFill>
                  <a:schemeClr val="lt1"/>
                </a:solidFill>
                <a:latin typeface="Calibri"/>
                <a:ea typeface="Calibri"/>
                <a:cs typeface="Calibri"/>
                <a:sym typeface="Calibri"/>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3"/>
          <p:cNvSpPr/>
          <p:nvPr/>
        </p:nvSpPr>
        <p:spPr>
          <a:xfrm>
            <a:off x="-100231" y="48911"/>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0" name="Google Shape;160;p3"/>
          <p:cNvGrpSpPr/>
          <p:nvPr/>
        </p:nvGrpSpPr>
        <p:grpSpPr>
          <a:xfrm>
            <a:off x="553209" y="-261257"/>
            <a:ext cx="17311301" cy="10502732"/>
            <a:chOff x="0" y="-96572"/>
            <a:chExt cx="5086921" cy="760921"/>
          </a:xfrm>
        </p:grpSpPr>
        <p:sp>
          <p:nvSpPr>
            <p:cNvPr id="161" name="Google Shape;161;p3"/>
            <p:cNvSpPr/>
            <p:nvPr/>
          </p:nvSpPr>
          <p:spPr>
            <a:xfrm>
              <a:off x="0" y="0"/>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 name="Google Shape;162;p3"/>
            <p:cNvSpPr txBox="1"/>
            <p:nvPr/>
          </p:nvSpPr>
          <p:spPr>
            <a:xfrm>
              <a:off x="0" y="-96572"/>
              <a:ext cx="5086921" cy="760921"/>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63" name="Google Shape;163;p3"/>
          <p:cNvSpPr/>
          <p:nvPr/>
        </p:nvSpPr>
        <p:spPr>
          <a:xfrm>
            <a:off x="553209" y="278860"/>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3"/>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165" name="Google Shape;165;p3"/>
          <p:cNvSpPr txBox="1"/>
          <p:nvPr/>
        </p:nvSpPr>
        <p:spPr>
          <a:xfrm>
            <a:off x="664056" y="1288149"/>
            <a:ext cx="16283100" cy="9073061"/>
          </a:xfrm>
          <a:prstGeom prst="rect">
            <a:avLst/>
          </a:prstGeom>
          <a:noFill/>
          <a:ln>
            <a:noFill/>
          </a:ln>
        </p:spPr>
        <p:txBody>
          <a:bodyPr spcFirstLastPara="1" wrap="square" lIns="0" tIns="0" rIns="0" bIns="0" anchor="t" anchorCtr="0">
            <a:spAutoFit/>
          </a:bodyPr>
          <a:lstStyle/>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i="1" dirty="0">
              <a:solidFill>
                <a:srgbClr val="0070C0"/>
              </a:solidFill>
              <a:latin typeface="NTR"/>
              <a:sym typeface="Calibri"/>
            </a:endParaRPr>
          </a:p>
          <a:p>
            <a:pPr marL="1828800" lvl="2" indent="457200">
              <a:lnSpc>
                <a:spcPct val="88222"/>
              </a:lnSpc>
            </a:pPr>
            <a:br>
              <a:rPr lang="en-US" sz="1400" b="1" i="0" u="none" strike="noStrike" cap="none" dirty="0">
                <a:solidFill>
                  <a:srgbClr val="0070C0"/>
                </a:solidFill>
                <a:latin typeface="Calibri"/>
                <a:ea typeface="Calibri"/>
                <a:cs typeface="Calibri"/>
                <a:sym typeface="Calibri"/>
              </a:rPr>
            </a:br>
            <a:r>
              <a:rPr lang="en-US" sz="1400" b="1" i="0" u="none" strike="noStrike" cap="none" dirty="0">
                <a:solidFill>
                  <a:srgbClr val="0070C0"/>
                </a:solidFill>
                <a:latin typeface="Calibri"/>
                <a:ea typeface="Calibri"/>
                <a:cs typeface="Calibri"/>
                <a:sym typeface="Calibri"/>
              </a:rPr>
              <a:t>            </a:t>
            </a:r>
            <a:r>
              <a:rPr lang="en-US" sz="3600" b="1" i="0" u="none" strike="noStrike" cap="none" dirty="0">
                <a:solidFill>
                  <a:srgbClr val="0070C0"/>
                </a:solidFill>
                <a:latin typeface="Calibri" panose="020F0502020204030204" pitchFamily="34" charset="0"/>
                <a:ea typeface="Calibri"/>
                <a:cs typeface="Calibri" panose="020F0502020204030204" pitchFamily="34" charset="0"/>
                <a:sym typeface="Calibri"/>
              </a:rPr>
              <a:t>DESTINATARI </a:t>
            </a:r>
            <a:endParaRPr lang="en-US" sz="3600" dirty="0">
              <a:latin typeface="Calibri" panose="020F0502020204030204" pitchFamily="34" charset="0"/>
              <a:cs typeface="Calibri" panose="020F0502020204030204" pitchFamily="34" charset="0"/>
            </a:endParaRPr>
          </a:p>
          <a:p>
            <a:pPr marL="2286000" marR="0" lvl="4" indent="-381000" algn="l" rtl="0">
              <a:lnSpc>
                <a:spcPct val="132333"/>
              </a:lnSpc>
              <a:spcBef>
                <a:spcPts val="0"/>
              </a:spcBef>
              <a:spcAft>
                <a:spcPts val="0"/>
              </a:spcAft>
              <a:buClr>
                <a:srgbClr val="0093D1"/>
              </a:buClr>
              <a:buSzPts val="2400"/>
              <a:buFont typeface="Arial"/>
              <a:buChar char="○"/>
            </a:pPr>
            <a:r>
              <a:rPr lang="en-US" sz="2400" b="0" i="0" u="none" strike="noStrike" cap="none" dirty="0" err="1">
                <a:solidFill>
                  <a:srgbClr val="0093D1"/>
                </a:solidFill>
                <a:latin typeface="Calibri"/>
                <a:ea typeface="Calibri"/>
                <a:cs typeface="Calibri"/>
                <a:sym typeface="Calibri"/>
              </a:rPr>
              <a:t>Dirigenti</a:t>
            </a:r>
            <a:r>
              <a:rPr lang="en-US" sz="2400" b="0" i="0" u="none" strike="noStrike" cap="none" dirty="0">
                <a:solidFill>
                  <a:srgbClr val="0093D1"/>
                </a:solidFill>
                <a:latin typeface="Calibri"/>
                <a:ea typeface="Calibri"/>
                <a:cs typeface="Calibri"/>
                <a:sym typeface="Calibri"/>
              </a:rPr>
              <a:t> </a:t>
            </a:r>
            <a:r>
              <a:rPr lang="en-US" sz="2400" b="0" i="0" u="none" strike="noStrike" cap="none" dirty="0" err="1">
                <a:solidFill>
                  <a:srgbClr val="0093D1"/>
                </a:solidFill>
                <a:latin typeface="Calibri"/>
                <a:ea typeface="Calibri"/>
                <a:cs typeface="Calibri"/>
                <a:sym typeface="Calibri"/>
              </a:rPr>
              <a:t>Scolastici</a:t>
            </a:r>
            <a:r>
              <a:rPr lang="en-US" sz="2400" b="0" i="0" u="none" strike="noStrike" cap="none" dirty="0">
                <a:solidFill>
                  <a:srgbClr val="0093D1"/>
                </a:solidFill>
                <a:latin typeface="Calibri"/>
                <a:ea typeface="Calibri"/>
                <a:cs typeface="Calibri"/>
                <a:sym typeface="Calibri"/>
              </a:rPr>
              <a:t>, </a:t>
            </a:r>
            <a:r>
              <a:rPr lang="en-US" sz="2400" b="0" i="0" u="none" strike="noStrike" cap="none" dirty="0" err="1">
                <a:solidFill>
                  <a:srgbClr val="0093D1"/>
                </a:solidFill>
                <a:latin typeface="Calibri"/>
                <a:ea typeface="Calibri"/>
                <a:cs typeface="Calibri"/>
                <a:sym typeface="Calibri"/>
              </a:rPr>
              <a:t>Docenti</a:t>
            </a:r>
            <a:r>
              <a:rPr lang="en-US" sz="2400" b="0" i="0" u="none" strike="noStrike" cap="none" dirty="0">
                <a:solidFill>
                  <a:srgbClr val="0093D1"/>
                </a:solidFill>
                <a:latin typeface="Calibri"/>
                <a:ea typeface="Calibri"/>
                <a:cs typeface="Calibri"/>
                <a:sym typeface="Calibri"/>
              </a:rPr>
              <a:t> della Scuola </a:t>
            </a:r>
            <a:r>
              <a:rPr lang="en-US" sz="2400" b="0" i="0" u="none" strike="noStrike" cap="none" dirty="0" err="1">
                <a:solidFill>
                  <a:srgbClr val="0093D1"/>
                </a:solidFill>
                <a:latin typeface="Calibri"/>
                <a:ea typeface="Calibri"/>
                <a:cs typeface="Calibri"/>
                <a:sym typeface="Calibri"/>
              </a:rPr>
              <a:t>dell’Infanzia</a:t>
            </a:r>
            <a:r>
              <a:rPr lang="en-US" sz="2400" b="0" i="0" u="none" strike="noStrike" cap="none" dirty="0">
                <a:solidFill>
                  <a:srgbClr val="0093D1"/>
                </a:solidFill>
                <a:latin typeface="Calibri"/>
                <a:ea typeface="Calibri"/>
                <a:cs typeface="Calibri"/>
                <a:sym typeface="Calibri"/>
              </a:rPr>
              <a:t> e del primo </a:t>
            </a:r>
            <a:r>
              <a:rPr lang="en-US" sz="2400" b="0" i="0" u="none" strike="noStrike" cap="none" dirty="0" err="1">
                <a:solidFill>
                  <a:srgbClr val="0093D1"/>
                </a:solidFill>
                <a:latin typeface="Calibri"/>
                <a:ea typeface="Calibri"/>
                <a:cs typeface="Calibri"/>
                <a:sym typeface="Calibri"/>
              </a:rPr>
              <a:t>ciclo</a:t>
            </a:r>
            <a:r>
              <a:rPr lang="en-US" sz="2400" b="0" i="0" u="none" strike="noStrike" cap="none" dirty="0">
                <a:solidFill>
                  <a:srgbClr val="0093D1"/>
                </a:solidFill>
                <a:latin typeface="Calibri"/>
                <a:ea typeface="Calibri"/>
                <a:cs typeface="Calibri"/>
                <a:sym typeface="Calibri"/>
              </a:rPr>
              <a:t> di </a:t>
            </a:r>
            <a:r>
              <a:rPr lang="en-US" sz="2400" b="0" i="0" u="none" strike="noStrike" cap="none" dirty="0" err="1">
                <a:solidFill>
                  <a:srgbClr val="0093D1"/>
                </a:solidFill>
                <a:latin typeface="Calibri"/>
                <a:ea typeface="Calibri"/>
                <a:cs typeface="Calibri"/>
                <a:sym typeface="Calibri"/>
              </a:rPr>
              <a:t>istruzione</a:t>
            </a:r>
            <a:endParaRPr lang="en-US" sz="2400" b="0" i="0" u="none" strike="noStrike" cap="none" dirty="0">
              <a:solidFill>
                <a:srgbClr val="0093D1"/>
              </a:solidFill>
              <a:latin typeface="Calibri"/>
              <a:ea typeface="Calibri"/>
              <a:cs typeface="Calibri"/>
              <a:sym typeface="Calibri"/>
            </a:endParaRPr>
          </a:p>
          <a:p>
            <a:pPr marL="1828800" marR="0" lvl="2" indent="457200" algn="l" rtl="0">
              <a:lnSpc>
                <a:spcPct val="88222"/>
              </a:lnSpc>
              <a:spcBef>
                <a:spcPts val="0"/>
              </a:spcBef>
              <a:spcAft>
                <a:spcPts val="0"/>
              </a:spcAft>
              <a:buNone/>
            </a:pPr>
            <a:endParaRPr lang="en-US" sz="3600" b="1" i="0" u="none" strike="noStrike" cap="none" dirty="0">
              <a:solidFill>
                <a:srgbClr val="0070C0"/>
              </a:solidFill>
              <a:latin typeface="Calibri"/>
              <a:ea typeface="Calibri"/>
              <a:cs typeface="Calibri"/>
              <a:sym typeface="Calibri"/>
            </a:endParaRPr>
          </a:p>
          <a:p>
            <a:pPr marL="1828800" marR="0" lvl="2" indent="457200" algn="l" rtl="0">
              <a:lnSpc>
                <a:spcPct val="88222"/>
              </a:lnSpc>
              <a:spcBef>
                <a:spcPts val="0"/>
              </a:spcBef>
              <a:spcAft>
                <a:spcPts val="0"/>
              </a:spcAft>
              <a:buNone/>
            </a:pPr>
            <a:r>
              <a:rPr lang="en-US" sz="3600" b="1" i="0" u="none" strike="noStrike" cap="none" dirty="0">
                <a:solidFill>
                  <a:srgbClr val="0070C0"/>
                </a:solidFill>
                <a:latin typeface="Calibri"/>
                <a:ea typeface="Calibri"/>
                <a:cs typeface="Calibri"/>
                <a:sym typeface="Calibri"/>
              </a:rPr>
              <a:t>OBIETTIVI </a:t>
            </a:r>
            <a:endParaRPr dirty="0"/>
          </a:p>
          <a:p>
            <a:pPr marL="2286000" lvl="4" indent="-381000" algn="just">
              <a:lnSpc>
                <a:spcPct val="132333"/>
              </a:lnSpc>
              <a:buClr>
                <a:srgbClr val="0093D1"/>
              </a:buClr>
              <a:buSzPts val="2400"/>
              <a:buFont typeface="Arial"/>
              <a:buChar char="○"/>
            </a:pPr>
            <a:r>
              <a:rPr lang="en-US" sz="2400" dirty="0" err="1">
                <a:solidFill>
                  <a:srgbClr val="0093D1"/>
                </a:solidFill>
                <a:latin typeface="Calibri"/>
                <a:cs typeface="Calibri"/>
                <a:sym typeface="Calibri"/>
              </a:rPr>
              <a:t>Comprendere</a:t>
            </a:r>
            <a:r>
              <a:rPr lang="en-US" sz="2400" dirty="0">
                <a:solidFill>
                  <a:srgbClr val="0093D1"/>
                </a:solidFill>
                <a:latin typeface="Calibri"/>
                <a:cs typeface="Calibri"/>
                <a:sym typeface="Calibri"/>
              </a:rPr>
              <a:t> le idee </a:t>
            </a:r>
            <a:r>
              <a:rPr lang="en-US" sz="2400" dirty="0" err="1">
                <a:solidFill>
                  <a:srgbClr val="0093D1"/>
                </a:solidFill>
                <a:latin typeface="Calibri"/>
                <a:cs typeface="Calibri"/>
                <a:sym typeface="Calibri"/>
              </a:rPr>
              <a:t>chiave</a:t>
            </a:r>
            <a:r>
              <a:rPr lang="en-US" sz="2400" dirty="0">
                <a:solidFill>
                  <a:srgbClr val="0093D1"/>
                </a:solidFill>
                <a:latin typeface="Calibri"/>
                <a:cs typeface="Calibri"/>
                <a:sym typeface="Calibri"/>
              </a:rPr>
              <a:t> delle </a:t>
            </a:r>
            <a:r>
              <a:rPr lang="en-US" sz="2400" dirty="0" err="1">
                <a:solidFill>
                  <a:srgbClr val="0093D1"/>
                </a:solidFill>
                <a:latin typeface="Calibri"/>
                <a:cs typeface="Calibri"/>
                <a:sym typeface="Calibri"/>
              </a:rPr>
              <a:t>Indicazioni</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Nazionali</a:t>
            </a:r>
            <a:r>
              <a:rPr lang="en-US" sz="2400" dirty="0">
                <a:solidFill>
                  <a:srgbClr val="0093D1"/>
                </a:solidFill>
                <a:latin typeface="Calibri"/>
                <a:cs typeface="Calibri"/>
                <a:sym typeface="Calibri"/>
              </a:rPr>
              <a:t>.</a:t>
            </a:r>
          </a:p>
          <a:p>
            <a:pPr marL="2286000" lvl="4" indent="-381000" algn="just">
              <a:lnSpc>
                <a:spcPct val="132333"/>
              </a:lnSpc>
              <a:buClr>
                <a:srgbClr val="0093D1"/>
              </a:buClr>
              <a:buSzPts val="2400"/>
              <a:buFont typeface="Arial"/>
              <a:buChar char="○"/>
            </a:pPr>
            <a:r>
              <a:rPr lang="en-US" sz="2400" dirty="0" err="1">
                <a:solidFill>
                  <a:srgbClr val="0093D1"/>
                </a:solidFill>
                <a:latin typeface="Calibri"/>
                <a:cs typeface="Calibri"/>
                <a:sym typeface="Calibri"/>
              </a:rPr>
              <a:t>Tradurre</a:t>
            </a:r>
            <a:r>
              <a:rPr lang="en-US" sz="2400" dirty="0">
                <a:solidFill>
                  <a:srgbClr val="0093D1"/>
                </a:solidFill>
                <a:latin typeface="Calibri"/>
                <a:cs typeface="Calibri"/>
                <a:sym typeface="Calibri"/>
              </a:rPr>
              <a:t> la cornice </a:t>
            </a:r>
            <a:r>
              <a:rPr lang="en-US" sz="2400" dirty="0" err="1">
                <a:solidFill>
                  <a:srgbClr val="0093D1"/>
                </a:solidFill>
                <a:latin typeface="Calibri"/>
                <a:cs typeface="Calibri"/>
                <a:sym typeface="Calibri"/>
              </a:rPr>
              <a:t>normativa</a:t>
            </a:r>
            <a:r>
              <a:rPr lang="en-US" sz="2400" dirty="0">
                <a:solidFill>
                  <a:srgbClr val="0093D1"/>
                </a:solidFill>
                <a:latin typeface="Calibri"/>
                <a:cs typeface="Calibri"/>
                <a:sym typeface="Calibri"/>
              </a:rPr>
              <a:t> in </a:t>
            </a:r>
            <a:r>
              <a:rPr lang="en-US" sz="2400" dirty="0" err="1">
                <a:solidFill>
                  <a:srgbClr val="0093D1"/>
                </a:solidFill>
                <a:latin typeface="Calibri"/>
                <a:cs typeface="Calibri"/>
                <a:sym typeface="Calibri"/>
              </a:rPr>
              <a:t>scelte</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progettuali</a:t>
            </a:r>
            <a:r>
              <a:rPr lang="en-US" sz="2400" dirty="0">
                <a:solidFill>
                  <a:srgbClr val="0093D1"/>
                </a:solidFill>
                <a:latin typeface="Calibri"/>
                <a:cs typeface="Calibri"/>
                <a:sym typeface="Calibri"/>
              </a:rPr>
              <a:t> concrete.</a:t>
            </a:r>
          </a:p>
          <a:p>
            <a:pPr marL="2286000" lvl="4" indent="-381000" algn="just">
              <a:lnSpc>
                <a:spcPct val="132333"/>
              </a:lnSpc>
              <a:buClr>
                <a:srgbClr val="0093D1"/>
              </a:buClr>
              <a:buSzPts val="2400"/>
              <a:buFont typeface="Arial"/>
              <a:buChar char="○"/>
            </a:pPr>
            <a:r>
              <a:rPr lang="en-US" sz="2400" dirty="0" err="1">
                <a:solidFill>
                  <a:srgbClr val="0093D1"/>
                </a:solidFill>
                <a:latin typeface="Calibri"/>
                <a:cs typeface="Calibri"/>
                <a:sym typeface="Calibri"/>
              </a:rPr>
              <a:t>Progettare</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Unità</a:t>
            </a:r>
            <a:r>
              <a:rPr lang="en-US" sz="2400" dirty="0">
                <a:solidFill>
                  <a:srgbClr val="0093D1"/>
                </a:solidFill>
                <a:latin typeface="Calibri"/>
                <a:cs typeface="Calibri"/>
                <a:sym typeface="Calibri"/>
              </a:rPr>
              <a:t> di </a:t>
            </a:r>
            <a:r>
              <a:rPr lang="en-US" sz="2400" dirty="0" err="1">
                <a:solidFill>
                  <a:srgbClr val="0093D1"/>
                </a:solidFill>
                <a:latin typeface="Calibri"/>
                <a:cs typeface="Calibri"/>
                <a:sym typeface="Calibri"/>
              </a:rPr>
              <a:t>Apprendimento</a:t>
            </a:r>
            <a:r>
              <a:rPr lang="en-US" sz="2400" dirty="0">
                <a:solidFill>
                  <a:srgbClr val="0093D1"/>
                </a:solidFill>
                <a:latin typeface="Calibri"/>
                <a:cs typeface="Calibri"/>
                <a:sym typeface="Calibri"/>
              </a:rPr>
              <a:t> significative e </a:t>
            </a:r>
            <a:r>
              <a:rPr lang="en-US" sz="2400" dirty="0" err="1">
                <a:solidFill>
                  <a:srgbClr val="0093D1"/>
                </a:solidFill>
                <a:latin typeface="Calibri"/>
                <a:cs typeface="Calibri"/>
                <a:sym typeface="Calibri"/>
              </a:rPr>
              <a:t>autentiche</a:t>
            </a:r>
            <a:r>
              <a:rPr lang="en-US" sz="2400" dirty="0">
                <a:solidFill>
                  <a:srgbClr val="0093D1"/>
                </a:solidFill>
                <a:latin typeface="Calibri"/>
                <a:cs typeface="Calibri"/>
                <a:sym typeface="Calibri"/>
              </a:rPr>
              <a:t>.</a:t>
            </a:r>
          </a:p>
          <a:p>
            <a:pPr marL="2286000" lvl="4" indent="-381000" algn="just">
              <a:lnSpc>
                <a:spcPct val="132333"/>
              </a:lnSpc>
              <a:buClr>
                <a:srgbClr val="0093D1"/>
              </a:buClr>
              <a:buSzPts val="2400"/>
              <a:buFont typeface="Arial"/>
              <a:buChar char="○"/>
            </a:pPr>
            <a:r>
              <a:rPr lang="en-US" sz="2400" dirty="0" err="1">
                <a:solidFill>
                  <a:srgbClr val="0093D1"/>
                </a:solidFill>
                <a:latin typeface="Calibri"/>
                <a:cs typeface="Calibri"/>
                <a:sym typeface="Calibri"/>
              </a:rPr>
              <a:t>Costruire</a:t>
            </a:r>
            <a:r>
              <a:rPr lang="en-US" sz="2400" dirty="0">
                <a:solidFill>
                  <a:srgbClr val="0093D1"/>
                </a:solidFill>
                <a:latin typeface="Calibri"/>
                <a:cs typeface="Calibri"/>
                <a:sym typeface="Calibri"/>
              </a:rPr>
              <a:t> un </a:t>
            </a:r>
            <a:r>
              <a:rPr lang="en-US" sz="2400" dirty="0" err="1">
                <a:solidFill>
                  <a:srgbClr val="0093D1"/>
                </a:solidFill>
                <a:latin typeface="Calibri"/>
                <a:cs typeface="Calibri"/>
                <a:sym typeface="Calibri"/>
              </a:rPr>
              <a:t>curricolo</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verticale</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coerente</a:t>
            </a:r>
            <a:r>
              <a:rPr lang="en-US" sz="2400" dirty="0">
                <a:solidFill>
                  <a:srgbClr val="0093D1"/>
                </a:solidFill>
                <a:latin typeface="Calibri"/>
                <a:cs typeface="Calibri"/>
                <a:sym typeface="Calibri"/>
              </a:rPr>
              <a:t> e </a:t>
            </a:r>
            <a:r>
              <a:rPr lang="en-US" sz="2400" dirty="0" err="1">
                <a:solidFill>
                  <a:srgbClr val="0093D1"/>
                </a:solidFill>
                <a:latin typeface="Calibri"/>
                <a:cs typeface="Calibri"/>
                <a:sym typeface="Calibri"/>
              </a:rPr>
              <a:t>sostenibile</a:t>
            </a:r>
            <a:r>
              <a:rPr lang="en-US" sz="2400" dirty="0">
                <a:solidFill>
                  <a:srgbClr val="0093D1"/>
                </a:solidFill>
                <a:latin typeface="Calibri"/>
                <a:cs typeface="Calibri"/>
                <a:sym typeface="Calibri"/>
              </a:rPr>
              <a:t>.</a:t>
            </a:r>
          </a:p>
          <a:p>
            <a:pPr marL="2286000" lvl="4" indent="-381000" algn="just">
              <a:lnSpc>
                <a:spcPct val="132333"/>
              </a:lnSpc>
              <a:buClr>
                <a:srgbClr val="0093D1"/>
              </a:buClr>
              <a:buSzPts val="2400"/>
              <a:buFont typeface="Arial"/>
              <a:buChar char="○"/>
            </a:pPr>
            <a:r>
              <a:rPr lang="en-US" sz="2400" dirty="0" err="1">
                <a:solidFill>
                  <a:srgbClr val="0093D1"/>
                </a:solidFill>
                <a:latin typeface="Calibri"/>
                <a:cs typeface="Calibri"/>
                <a:sym typeface="Calibri"/>
              </a:rPr>
              <a:t>Integrare</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metodologie</a:t>
            </a:r>
            <a:r>
              <a:rPr lang="en-US" sz="2400" dirty="0">
                <a:solidFill>
                  <a:srgbClr val="0093D1"/>
                </a:solidFill>
                <a:latin typeface="Calibri"/>
                <a:cs typeface="Calibri"/>
                <a:sym typeface="Calibri"/>
              </a:rPr>
              <a:t> e </a:t>
            </a:r>
            <a:r>
              <a:rPr lang="en-US" sz="2400" dirty="0" err="1">
                <a:solidFill>
                  <a:srgbClr val="0093D1"/>
                </a:solidFill>
                <a:latin typeface="Calibri"/>
                <a:cs typeface="Calibri"/>
                <a:sym typeface="Calibri"/>
              </a:rPr>
              <a:t>strategie</a:t>
            </a:r>
            <a:r>
              <a:rPr lang="en-US" sz="2400" dirty="0">
                <a:solidFill>
                  <a:srgbClr val="0093D1"/>
                </a:solidFill>
                <a:latin typeface="Calibri"/>
                <a:cs typeface="Calibri"/>
                <a:sym typeface="Calibri"/>
              </a:rPr>
              <a:t> inclusive.</a:t>
            </a:r>
          </a:p>
          <a:p>
            <a:pPr marL="2286000" lvl="4" indent="-381000" algn="just">
              <a:lnSpc>
                <a:spcPct val="132333"/>
              </a:lnSpc>
              <a:buClr>
                <a:srgbClr val="0093D1"/>
              </a:buClr>
              <a:buSzPts val="2400"/>
              <a:buFont typeface="Arial"/>
              <a:buChar char="○"/>
            </a:pPr>
            <a:r>
              <a:rPr lang="en-US" sz="2400" dirty="0" err="1">
                <a:solidFill>
                  <a:srgbClr val="0093D1"/>
                </a:solidFill>
                <a:latin typeface="Calibri"/>
                <a:cs typeface="Calibri"/>
                <a:sym typeface="Calibri"/>
              </a:rPr>
              <a:t>Utilizzare</a:t>
            </a:r>
            <a:r>
              <a:rPr lang="en-US" sz="2400" dirty="0">
                <a:solidFill>
                  <a:srgbClr val="0093D1"/>
                </a:solidFill>
                <a:latin typeface="Calibri"/>
                <a:cs typeface="Calibri"/>
                <a:sym typeface="Calibri"/>
              </a:rPr>
              <a:t> la </a:t>
            </a:r>
            <a:r>
              <a:rPr lang="en-US" sz="2400" dirty="0" err="1">
                <a:solidFill>
                  <a:srgbClr val="0093D1"/>
                </a:solidFill>
                <a:latin typeface="Calibri"/>
                <a:cs typeface="Calibri"/>
                <a:sym typeface="Calibri"/>
              </a:rPr>
              <a:t>valutazione</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educativa</a:t>
            </a:r>
            <a:r>
              <a:rPr lang="en-US" sz="2400" dirty="0">
                <a:solidFill>
                  <a:srgbClr val="0093D1"/>
                </a:solidFill>
                <a:latin typeface="Calibri"/>
                <a:cs typeface="Calibri"/>
                <a:sym typeface="Calibri"/>
              </a:rPr>
              <a:t> per </a:t>
            </a:r>
            <a:r>
              <a:rPr lang="en-US" sz="2400" dirty="0" err="1">
                <a:solidFill>
                  <a:srgbClr val="0093D1"/>
                </a:solidFill>
                <a:latin typeface="Calibri"/>
                <a:cs typeface="Calibri"/>
                <a:sym typeface="Calibri"/>
              </a:rPr>
              <a:t>orientare</a:t>
            </a:r>
            <a:r>
              <a:rPr lang="en-US" sz="2400" dirty="0">
                <a:solidFill>
                  <a:srgbClr val="0093D1"/>
                </a:solidFill>
                <a:latin typeface="Calibri"/>
                <a:cs typeface="Calibri"/>
                <a:sym typeface="Calibri"/>
              </a:rPr>
              <a:t> </a:t>
            </a:r>
            <a:r>
              <a:rPr lang="en-US" sz="2400" dirty="0" err="1">
                <a:solidFill>
                  <a:srgbClr val="0093D1"/>
                </a:solidFill>
                <a:latin typeface="Calibri"/>
                <a:cs typeface="Calibri"/>
                <a:sym typeface="Calibri"/>
              </a:rPr>
              <a:t>l’apprendimento</a:t>
            </a:r>
            <a:r>
              <a:rPr lang="en-US" sz="2400" dirty="0">
                <a:solidFill>
                  <a:srgbClr val="0093D1"/>
                </a:solidFill>
                <a:latin typeface="Calibri"/>
                <a:cs typeface="Calibri"/>
                <a:sym typeface="Calibri"/>
              </a:rPr>
              <a:t>.</a:t>
            </a:r>
            <a:endParaRPr lang="en-US" sz="3600" b="1" i="0" u="none" strike="noStrike" cap="none" dirty="0">
              <a:solidFill>
                <a:srgbClr val="0070C0"/>
              </a:solidFill>
              <a:latin typeface="Calibri"/>
              <a:ea typeface="Calibri"/>
              <a:cs typeface="Calibri"/>
              <a:sym typeface="Calibri"/>
            </a:endParaRPr>
          </a:p>
          <a:p>
            <a:pPr marL="1828800" marR="0" lvl="2" indent="457200" algn="l" rtl="0">
              <a:lnSpc>
                <a:spcPct val="88222"/>
              </a:lnSpc>
              <a:spcBef>
                <a:spcPts val="0"/>
              </a:spcBef>
              <a:spcAft>
                <a:spcPts val="0"/>
              </a:spcAft>
              <a:buNone/>
            </a:pPr>
            <a:endParaRPr lang="en-US" sz="3600" b="1" i="0" u="none" strike="noStrike" cap="none" dirty="0">
              <a:solidFill>
                <a:srgbClr val="0070C0"/>
              </a:solidFill>
              <a:latin typeface="Calibri"/>
              <a:ea typeface="Calibri"/>
              <a:cs typeface="Calibri"/>
              <a:sym typeface="Calibri"/>
            </a:endParaRPr>
          </a:p>
          <a:p>
            <a:pPr marL="1828800" marR="0" lvl="2" indent="457200" algn="l" rtl="0">
              <a:lnSpc>
                <a:spcPct val="88222"/>
              </a:lnSpc>
              <a:spcBef>
                <a:spcPts val="0"/>
              </a:spcBef>
              <a:spcAft>
                <a:spcPts val="0"/>
              </a:spcAft>
              <a:buNone/>
            </a:pPr>
            <a:r>
              <a:rPr lang="en-US" sz="3600" b="1" i="0" u="none" strike="noStrike" cap="none" dirty="0">
                <a:solidFill>
                  <a:srgbClr val="0070C0"/>
                </a:solidFill>
                <a:latin typeface="Calibri"/>
                <a:ea typeface="Calibri"/>
                <a:cs typeface="Calibri"/>
                <a:sym typeface="Calibri"/>
              </a:rPr>
              <a:t>DURATA</a:t>
            </a:r>
            <a:endParaRPr dirty="0"/>
          </a:p>
          <a:p>
            <a:pPr marL="2286000" marR="0" lvl="4" indent="-381000" algn="l" rtl="0">
              <a:lnSpc>
                <a:spcPct val="132333"/>
              </a:lnSpc>
              <a:spcBef>
                <a:spcPts val="0"/>
              </a:spcBef>
              <a:spcAft>
                <a:spcPts val="0"/>
              </a:spcAft>
              <a:buClr>
                <a:srgbClr val="0093D1"/>
              </a:buClr>
              <a:buSzPts val="2400"/>
              <a:buChar char="○"/>
            </a:pPr>
            <a:r>
              <a:rPr lang="en-US" sz="2400" dirty="0">
                <a:solidFill>
                  <a:srgbClr val="0093D1"/>
                </a:solidFill>
                <a:latin typeface="Calibri"/>
                <a:ea typeface="Calibri"/>
                <a:cs typeface="Calibri"/>
                <a:sym typeface="Calibri"/>
              </a:rPr>
              <a:t>MARZO-MAGGIO 2026</a:t>
            </a:r>
            <a:endParaRPr sz="2400" dirty="0">
              <a:solidFill>
                <a:srgbClr val="0093D1"/>
              </a:solidFill>
              <a:latin typeface="Calibri"/>
              <a:ea typeface="Calibri"/>
              <a:cs typeface="Calibri"/>
              <a:sym typeface="Calibri"/>
            </a:endParaRPr>
          </a:p>
          <a:p>
            <a:pPr marL="2286000" marR="0" lvl="4" indent="-381000" algn="l" rtl="0">
              <a:lnSpc>
                <a:spcPct val="132333"/>
              </a:lnSpc>
              <a:spcBef>
                <a:spcPts val="0"/>
              </a:spcBef>
              <a:spcAft>
                <a:spcPts val="0"/>
              </a:spcAft>
              <a:buClr>
                <a:srgbClr val="0093D1"/>
              </a:buClr>
              <a:buSzPts val="2400"/>
              <a:buChar char="○"/>
            </a:pPr>
            <a:r>
              <a:rPr lang="en-US" sz="2400" dirty="0">
                <a:solidFill>
                  <a:srgbClr val="0093D1"/>
                </a:solidFill>
                <a:latin typeface="Calibri"/>
                <a:ea typeface="Calibri"/>
                <a:cs typeface="Calibri"/>
                <a:sym typeface="Calibri"/>
              </a:rPr>
              <a:t>5 moduli di 3 webinar di 2 ore </a:t>
            </a:r>
            <a:r>
              <a:rPr lang="en-US" sz="2400" dirty="0" err="1">
                <a:solidFill>
                  <a:srgbClr val="0093D1"/>
                </a:solidFill>
                <a:latin typeface="Calibri"/>
                <a:ea typeface="Calibri"/>
                <a:cs typeface="Calibri"/>
                <a:sym typeface="Calibri"/>
              </a:rPr>
              <a:t>ciascuno</a:t>
            </a:r>
            <a:r>
              <a:rPr lang="en-US" sz="2400" dirty="0">
                <a:solidFill>
                  <a:srgbClr val="0093D1"/>
                </a:solidFill>
                <a:latin typeface="Calibri"/>
                <a:ea typeface="Calibri"/>
                <a:cs typeface="Calibri"/>
                <a:sym typeface="Calibri"/>
              </a:rPr>
              <a:t> per un </a:t>
            </a:r>
            <a:r>
              <a:rPr lang="en-US" sz="2400" dirty="0" err="1">
                <a:solidFill>
                  <a:srgbClr val="0093D1"/>
                </a:solidFill>
                <a:latin typeface="Calibri"/>
                <a:ea typeface="Calibri"/>
                <a:cs typeface="Calibri"/>
                <a:sym typeface="Calibri"/>
              </a:rPr>
              <a:t>totale</a:t>
            </a:r>
            <a:r>
              <a:rPr lang="en-US" sz="2400" dirty="0">
                <a:solidFill>
                  <a:srgbClr val="0093D1"/>
                </a:solidFill>
                <a:latin typeface="Calibri"/>
                <a:ea typeface="Calibri"/>
                <a:cs typeface="Calibri"/>
                <a:sym typeface="Calibri"/>
              </a:rPr>
              <a:t> di 30 ore</a:t>
            </a:r>
            <a:endParaRPr sz="2400" dirty="0">
              <a:solidFill>
                <a:srgbClr val="0093D1"/>
              </a:solidFill>
              <a:latin typeface="Calibri"/>
              <a:ea typeface="Calibri"/>
              <a:cs typeface="Calibri"/>
              <a:sym typeface="Calibri"/>
            </a:endParaRPr>
          </a:p>
          <a:p>
            <a:pPr marL="2286000" marR="0" lvl="4" indent="-381000" algn="l" rtl="0">
              <a:lnSpc>
                <a:spcPct val="132333"/>
              </a:lnSpc>
              <a:spcBef>
                <a:spcPts val="0"/>
              </a:spcBef>
              <a:spcAft>
                <a:spcPts val="0"/>
              </a:spcAft>
              <a:buClr>
                <a:srgbClr val="0093D1"/>
              </a:buClr>
              <a:buSzPts val="2400"/>
              <a:buChar char="○"/>
            </a:pPr>
            <a:r>
              <a:rPr lang="en-US" sz="2400" dirty="0">
                <a:solidFill>
                  <a:srgbClr val="0093D1"/>
                </a:solidFill>
                <a:latin typeface="Calibri"/>
                <a:ea typeface="Calibri"/>
                <a:cs typeface="Calibri"/>
                <a:sym typeface="Calibri"/>
              </a:rPr>
              <a:t>Formula: webinar </a:t>
            </a:r>
            <a:r>
              <a:rPr lang="en-US" sz="2400" dirty="0" err="1">
                <a:solidFill>
                  <a:srgbClr val="0093D1"/>
                </a:solidFill>
                <a:latin typeface="Calibri"/>
                <a:ea typeface="Calibri"/>
                <a:cs typeface="Calibri"/>
                <a:sym typeface="Calibri"/>
              </a:rPr>
              <a:t>sinc</a:t>
            </a:r>
            <a:r>
              <a:rPr lang="en-US" sz="2400" b="0" i="0" u="none" strike="noStrike" cap="none" dirty="0" err="1">
                <a:solidFill>
                  <a:srgbClr val="0093D1"/>
                </a:solidFill>
                <a:latin typeface="Calibri"/>
                <a:ea typeface="Calibri"/>
                <a:cs typeface="Calibri"/>
                <a:sym typeface="Calibri"/>
              </a:rPr>
              <a:t>rono</a:t>
            </a:r>
            <a:r>
              <a:rPr lang="en-US" sz="2400" b="0" i="0" u="none" strike="noStrike" cap="none" dirty="0">
                <a:solidFill>
                  <a:srgbClr val="0093D1"/>
                </a:solidFill>
                <a:latin typeface="Calibri"/>
                <a:ea typeface="Calibri"/>
                <a:cs typeface="Calibri"/>
                <a:sym typeface="Calibri"/>
              </a:rPr>
              <a:t> con </a:t>
            </a:r>
            <a:r>
              <a:rPr lang="en-US" sz="2400" b="0" i="0" u="none" strike="noStrike" cap="none" dirty="0" err="1">
                <a:solidFill>
                  <a:srgbClr val="0093D1"/>
                </a:solidFill>
                <a:latin typeface="Calibri"/>
                <a:ea typeface="Calibri"/>
                <a:cs typeface="Calibri"/>
                <a:sym typeface="Calibri"/>
              </a:rPr>
              <a:t>registrazione</a:t>
            </a:r>
            <a:r>
              <a:rPr lang="en-US" sz="2400" b="0" i="0" u="none" strike="noStrike" cap="none" dirty="0">
                <a:solidFill>
                  <a:srgbClr val="0093D1"/>
                </a:solidFill>
                <a:latin typeface="Calibri"/>
                <a:ea typeface="Calibri"/>
                <a:cs typeface="Calibri"/>
                <a:sym typeface="Calibri"/>
              </a:rPr>
              <a:t> </a:t>
            </a:r>
            <a:r>
              <a:rPr lang="en-US" sz="2400" b="0" i="0" u="none" strike="noStrike" cap="none" dirty="0" err="1">
                <a:solidFill>
                  <a:srgbClr val="0093D1"/>
                </a:solidFill>
                <a:latin typeface="Calibri"/>
                <a:ea typeface="Calibri"/>
                <a:cs typeface="Calibri"/>
                <a:sym typeface="Calibri"/>
              </a:rPr>
              <a:t>disponibile</a:t>
            </a:r>
            <a:endParaRPr sz="2000" b="0" i="0" u="none" strike="noStrike" cap="none" dirty="0">
              <a:solidFill>
                <a:srgbClr val="0093D1"/>
              </a:solidFill>
              <a:latin typeface="Calibri"/>
              <a:ea typeface="Calibri"/>
              <a:cs typeface="Calibri"/>
              <a:sym typeface="Calibri"/>
            </a:endParaRPr>
          </a:p>
        </p:txBody>
      </p:sp>
      <p:sp>
        <p:nvSpPr>
          <p:cNvPr id="166" name="Google Shape;166;p3"/>
          <p:cNvSpPr/>
          <p:nvPr/>
        </p:nvSpPr>
        <p:spPr>
          <a:xfrm rot="-294902">
            <a:off x="15344977" y="125767"/>
            <a:ext cx="2711911" cy="1003718"/>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7" name="Google Shape;167;p3"/>
          <p:cNvSpPr txBox="1"/>
          <p:nvPr/>
        </p:nvSpPr>
        <p:spPr>
          <a:xfrm rot="-395630">
            <a:off x="15345928" y="307197"/>
            <a:ext cx="2638400"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a:solidFill>
                  <a:srgbClr val="FFC000"/>
                </a:solidFill>
                <a:latin typeface="Calibri"/>
                <a:ea typeface="Calibri"/>
                <a:cs typeface="Calibri"/>
                <a:sym typeface="Calibri"/>
              </a:rPr>
              <a:t>NOVITÀ</a:t>
            </a:r>
            <a:endParaRPr/>
          </a:p>
        </p:txBody>
      </p:sp>
      <p:sp>
        <p:nvSpPr>
          <p:cNvPr id="168" name="Google Shape;168;p3"/>
          <p:cNvSpPr/>
          <p:nvPr/>
        </p:nvSpPr>
        <p:spPr>
          <a:xfrm>
            <a:off x="1270984" y="2684628"/>
            <a:ext cx="838200" cy="838200"/>
          </a:xfrm>
          <a:prstGeom prst="ellipse">
            <a:avLst/>
          </a:prstGeom>
          <a:solidFill>
            <a:srgbClr val="B7CCE4"/>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3" descr="Professoressa con riempimento a tinta unita"/>
          <p:cNvPicPr preferRelativeResize="0"/>
          <p:nvPr/>
        </p:nvPicPr>
        <p:blipFill rotWithShape="1">
          <a:blip r:embed="rId5">
            <a:alphaModFix/>
          </a:blip>
          <a:srcRect/>
          <a:stretch/>
        </p:blipFill>
        <p:spPr>
          <a:xfrm>
            <a:off x="1306754" y="2685474"/>
            <a:ext cx="723900" cy="723900"/>
          </a:xfrm>
          <a:prstGeom prst="rect">
            <a:avLst/>
          </a:prstGeom>
          <a:noFill/>
          <a:ln>
            <a:noFill/>
          </a:ln>
        </p:spPr>
      </p:pic>
      <p:sp>
        <p:nvSpPr>
          <p:cNvPr id="170" name="Google Shape;170;p3"/>
          <p:cNvSpPr/>
          <p:nvPr/>
        </p:nvSpPr>
        <p:spPr>
          <a:xfrm>
            <a:off x="1258628" y="4188570"/>
            <a:ext cx="838200" cy="838200"/>
          </a:xfrm>
          <a:prstGeom prst="ellipse">
            <a:avLst/>
          </a:prstGeom>
          <a:solidFill>
            <a:srgbClr val="FDE9D8"/>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1" name="Google Shape;171;p3" descr="Tiro a segno con riempimento a tinta unita"/>
          <p:cNvPicPr preferRelativeResize="0"/>
          <p:nvPr/>
        </p:nvPicPr>
        <p:blipFill rotWithShape="1">
          <a:blip r:embed="rId6">
            <a:alphaModFix/>
          </a:blip>
          <a:srcRect/>
          <a:stretch/>
        </p:blipFill>
        <p:spPr>
          <a:xfrm>
            <a:off x="1340844" y="4270804"/>
            <a:ext cx="685800" cy="685800"/>
          </a:xfrm>
          <a:prstGeom prst="rect">
            <a:avLst/>
          </a:prstGeom>
          <a:noFill/>
          <a:ln>
            <a:noFill/>
          </a:ln>
        </p:spPr>
      </p:pic>
      <p:sp>
        <p:nvSpPr>
          <p:cNvPr id="172" name="Google Shape;172;p3"/>
          <p:cNvSpPr/>
          <p:nvPr/>
        </p:nvSpPr>
        <p:spPr>
          <a:xfrm>
            <a:off x="1306754" y="8015297"/>
            <a:ext cx="838200" cy="838200"/>
          </a:xfrm>
          <a:prstGeom prst="ellipse">
            <a:avLst/>
          </a:prstGeom>
          <a:solidFill>
            <a:srgbClr val="D6E3BC"/>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3" name="Google Shape;173;p3" descr="Clessidra 60% con riempimento a tinta unita"/>
          <p:cNvPicPr preferRelativeResize="0"/>
          <p:nvPr/>
        </p:nvPicPr>
        <p:blipFill rotWithShape="1">
          <a:blip r:embed="rId7">
            <a:alphaModFix/>
          </a:blip>
          <a:srcRect/>
          <a:stretch/>
        </p:blipFill>
        <p:spPr>
          <a:xfrm>
            <a:off x="1421054" y="8127591"/>
            <a:ext cx="609600" cy="609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4"/>
          <p:cNvSpPr/>
          <p:nvPr/>
        </p:nvSpPr>
        <p:spPr>
          <a:xfrm>
            <a:off x="9144000" y="-1032715"/>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81" name="Google Shape;181;p4"/>
          <p:cNvSpPr/>
          <p:nvPr/>
        </p:nvSpPr>
        <p:spPr>
          <a:xfrm>
            <a:off x="-258765" y="0"/>
            <a:ext cx="10287000" cy="10095781"/>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nvGrpSpPr>
          <p:cNvPr id="182" name="Google Shape;182;p4"/>
          <p:cNvGrpSpPr/>
          <p:nvPr/>
        </p:nvGrpSpPr>
        <p:grpSpPr>
          <a:xfrm>
            <a:off x="553209" y="191218"/>
            <a:ext cx="16560980" cy="10095781"/>
            <a:chOff x="0" y="-76200"/>
            <a:chExt cx="5086921" cy="740549"/>
          </a:xfrm>
        </p:grpSpPr>
        <p:sp>
          <p:nvSpPr>
            <p:cNvPr id="183" name="Google Shape;183;p4"/>
            <p:cNvSpPr/>
            <p:nvPr/>
          </p:nvSpPr>
          <p:spPr>
            <a:xfrm>
              <a:off x="0" y="0"/>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4"/>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85" name="Google Shape;185;p4"/>
          <p:cNvSpPr/>
          <p:nvPr/>
        </p:nvSpPr>
        <p:spPr>
          <a:xfrm>
            <a:off x="553209" y="278860"/>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4"/>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187" name="Google Shape;187;p4"/>
          <p:cNvSpPr txBox="1"/>
          <p:nvPr/>
        </p:nvSpPr>
        <p:spPr>
          <a:xfrm>
            <a:off x="575670" y="1268551"/>
            <a:ext cx="16083000" cy="9552487"/>
          </a:xfrm>
          <a:prstGeom prst="rect">
            <a:avLst/>
          </a:prstGeom>
          <a:noFill/>
          <a:ln>
            <a:noFill/>
          </a:ln>
        </p:spPr>
        <p:txBody>
          <a:bodyPr spcFirstLastPara="1" wrap="square" lIns="0" tIns="0" rIns="0" bIns="0" anchor="t" anchorCtr="0">
            <a:spAutoFit/>
          </a:bodyPr>
          <a:lstStyle/>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i="1" dirty="0">
              <a:solidFill>
                <a:srgbClr val="0070C0"/>
              </a:solidFill>
              <a:latin typeface="NTR"/>
              <a:sym typeface="Calibri"/>
            </a:endParaRPr>
          </a:p>
          <a:p>
            <a:pPr marL="0" marR="0" lvl="0" indent="0" algn="just" rtl="0">
              <a:lnSpc>
                <a:spcPct val="88222"/>
              </a:lnSpc>
              <a:spcBef>
                <a:spcPts val="0"/>
              </a:spcBef>
              <a:spcAft>
                <a:spcPts val="0"/>
              </a:spcAft>
              <a:buNone/>
            </a:pPr>
            <a:endParaRPr dirty="0"/>
          </a:p>
          <a:p>
            <a:pPr marL="0" marR="0" lvl="0" indent="0" algn="just" rtl="0">
              <a:lnSpc>
                <a:spcPct val="88222"/>
              </a:lnSpc>
              <a:spcBef>
                <a:spcPts val="0"/>
              </a:spcBef>
              <a:spcAft>
                <a:spcPts val="0"/>
              </a:spcAft>
              <a:buNone/>
            </a:pPr>
            <a:r>
              <a:rPr lang="en-US" sz="3600" b="1" dirty="0">
                <a:solidFill>
                  <a:srgbClr val="0070C0"/>
                </a:solidFill>
                <a:latin typeface="Calibri"/>
                <a:ea typeface="Calibri"/>
                <a:cs typeface="Calibri"/>
                <a:sym typeface="Calibri"/>
              </a:rPr>
              <a:t>                  STRUTTURA DEL CORSO</a:t>
            </a:r>
            <a:endParaRPr dirty="0"/>
          </a:p>
          <a:p>
            <a:pPr marL="0" marR="0" lvl="0" indent="0" algn="just" rtl="0">
              <a:lnSpc>
                <a:spcPct val="88222"/>
              </a:lnSpc>
              <a:spcBef>
                <a:spcPts val="0"/>
              </a:spcBef>
              <a:spcAft>
                <a:spcPts val="0"/>
              </a:spcAft>
              <a:buNone/>
            </a:pPr>
            <a:endParaRPr sz="3600" b="1" dirty="0">
              <a:solidFill>
                <a:srgbClr val="0070C0"/>
              </a:solidFill>
              <a:latin typeface="Calibri"/>
              <a:ea typeface="Calibri"/>
              <a:cs typeface="Calibri"/>
              <a:sym typeface="Calibri"/>
            </a:endParaRPr>
          </a:p>
          <a:p>
            <a:pPr marL="1371600" marR="0" lvl="0" indent="-457200" algn="just" rtl="0">
              <a:lnSpc>
                <a:spcPct val="113428"/>
              </a:lnSpc>
              <a:spcBef>
                <a:spcPts val="0"/>
              </a:spcBef>
              <a:spcAft>
                <a:spcPts val="0"/>
              </a:spcAft>
              <a:buClr>
                <a:srgbClr val="0070C0"/>
              </a:buClr>
              <a:buSzPts val="2800"/>
              <a:buFont typeface="Arial"/>
              <a:buChar char="•"/>
            </a:pPr>
            <a:r>
              <a:rPr lang="en-US" sz="2800" b="1" dirty="0">
                <a:solidFill>
                  <a:srgbClr val="0070C0"/>
                </a:solidFill>
                <a:latin typeface="Calibri"/>
                <a:ea typeface="Calibri"/>
                <a:cs typeface="Calibri"/>
                <a:sym typeface="Calibri"/>
              </a:rPr>
              <a:t>CORSO 1 – TRASVERSALE INTRODUTTIVO  </a:t>
            </a:r>
          </a:p>
          <a:p>
            <a:pPr marL="1371600" marR="0" lvl="0" indent="-457200" algn="just" rtl="0">
              <a:lnSpc>
                <a:spcPct val="113428"/>
              </a:lnSpc>
              <a:spcBef>
                <a:spcPts val="0"/>
              </a:spcBef>
              <a:spcAft>
                <a:spcPts val="0"/>
              </a:spcAft>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Dalla </a:t>
            </a:r>
            <a:r>
              <a:rPr lang="en-US" sz="2800" dirty="0" err="1">
                <a:solidFill>
                  <a:srgbClr val="0070C0"/>
                </a:solidFill>
                <a:latin typeface="Calibri"/>
                <a:ea typeface="Calibri"/>
                <a:cs typeface="Calibri"/>
                <a:sym typeface="Calibri"/>
              </a:rPr>
              <a:t>scuola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dei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programmi</a:t>
            </a:r>
            <a:r>
              <a:rPr lang="en-US" sz="2800" dirty="0">
                <a:solidFill>
                  <a:srgbClr val="0070C0"/>
                </a:solidFill>
                <a:latin typeface="Calibri"/>
                <a:ea typeface="Calibri"/>
                <a:cs typeface="Calibri"/>
                <a:sym typeface="Calibri"/>
              </a:rPr>
              <a:t> alla </a:t>
            </a:r>
            <a:r>
              <a:rPr lang="en-US" sz="2800" dirty="0" err="1">
                <a:solidFill>
                  <a:srgbClr val="0070C0"/>
                </a:solidFill>
                <a:latin typeface="Calibri"/>
                <a:ea typeface="Calibri"/>
                <a:cs typeface="Calibri"/>
                <a:sym typeface="Calibri"/>
              </a:rPr>
              <a:t>scuola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dell’autonomia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Indicazioni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Nazionali</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Curricolo</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1 APRILE 2026</a:t>
            </a:r>
            <a:r>
              <a:rPr lang="en-US" sz="2800" dirty="0">
                <a:solidFill>
                  <a:srgbClr val="0070C0"/>
                </a:solidFill>
                <a:latin typeface="Calibri"/>
                <a:ea typeface="Calibri"/>
                <a:cs typeface="Calibri"/>
                <a:sym typeface="Calibri"/>
              </a:rPr>
              <a:t> (I. FIORIN)</a:t>
            </a:r>
          </a:p>
          <a:p>
            <a:pPr marL="1371600" indent="-457200" algn="just">
              <a:lnSpc>
                <a:spcPct val="113428"/>
              </a:lnSpc>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Le </a:t>
            </a:r>
            <a:r>
              <a:rPr lang="en-US" sz="2800" dirty="0" err="1">
                <a:solidFill>
                  <a:srgbClr val="0070C0"/>
                </a:solidFill>
                <a:latin typeface="Calibri"/>
                <a:ea typeface="Calibri"/>
                <a:cs typeface="Calibri"/>
                <a:sym typeface="Calibri"/>
              </a:rPr>
              <a:t>Indicazioni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Nazionali</a:t>
            </a:r>
            <a:r>
              <a:rPr lang="en-US" sz="2800" dirty="0">
                <a:solidFill>
                  <a:srgbClr val="0070C0"/>
                </a:solidFill>
                <a:latin typeface="Calibri"/>
                <a:ea typeface="Calibri"/>
                <a:cs typeface="Calibri"/>
                <a:sym typeface="Calibri"/>
              </a:rPr>
              <a:t> 2025 </a:t>
            </a:r>
            <a:r>
              <a:rPr lang="en-US" sz="2800" dirty="0" err="1">
                <a:solidFill>
                  <a:srgbClr val="0070C0"/>
                </a:solidFill>
                <a:latin typeface="Calibri"/>
                <a:ea typeface="Calibri"/>
                <a:cs typeface="Calibri"/>
                <a:sym typeface="Calibri"/>
              </a:rPr>
              <a:t>tra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prescrittività</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autonomia</a:t>
            </a:r>
            <a:r>
              <a:rPr lang="en-US" sz="2800" dirty="0">
                <a:solidFill>
                  <a:srgbClr val="0070C0"/>
                </a:solidFill>
                <a:latin typeface="Calibri"/>
                <a:ea typeface="Calibri"/>
                <a:cs typeface="Calibri"/>
                <a:sym typeface="Calibri"/>
              </a:rPr>
              <a:t>: come </a:t>
            </a:r>
            <a:r>
              <a:rPr lang="en-US" sz="2800" dirty="0" err="1">
                <a:solidFill>
                  <a:srgbClr val="0070C0"/>
                </a:solidFill>
                <a:latin typeface="Calibri"/>
                <a:ea typeface="Calibri"/>
                <a:cs typeface="Calibri"/>
                <a:sym typeface="Calibri"/>
              </a:rPr>
              <a:t>progettare</a:t>
            </a:r>
            <a:r>
              <a:rPr lang="en-US" sz="2800" dirty="0">
                <a:solidFill>
                  <a:srgbClr val="0070C0"/>
                </a:solidFill>
                <a:latin typeface="Calibri"/>
                <a:ea typeface="Calibri"/>
                <a:cs typeface="Calibri"/>
                <a:sym typeface="Calibri"/>
              </a:rPr>
              <a:t> il </a:t>
            </a:r>
            <a:r>
              <a:rPr lang="en-US" sz="2800" dirty="0" err="1">
                <a:solidFill>
                  <a:srgbClr val="0070C0"/>
                </a:solidFill>
                <a:latin typeface="Calibri"/>
                <a:ea typeface="Calibri"/>
                <a:cs typeface="Calibri"/>
                <a:sym typeface="Calibri"/>
              </a:rPr>
              <a:t>curricolo</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24 APRILE 2026</a:t>
            </a:r>
            <a:r>
              <a:rPr lang="en-US" sz="2800" dirty="0">
                <a:solidFill>
                  <a:srgbClr val="0070C0"/>
                </a:solidFill>
                <a:latin typeface="Calibri"/>
                <a:ea typeface="Calibri"/>
                <a:cs typeface="Calibri"/>
                <a:sym typeface="Calibri"/>
              </a:rPr>
              <a:t> (I. FIORIN)</a:t>
            </a:r>
          </a:p>
          <a:p>
            <a:pPr marL="1371600" indent="-457200" algn="just">
              <a:lnSpc>
                <a:spcPct val="113428"/>
              </a:lnSpc>
              <a:buClr>
                <a:srgbClr val="0070C0"/>
              </a:buClr>
              <a:buSzPts val="2800"/>
              <a:buFont typeface="Wingdings" pitchFamily="2" charset="2"/>
              <a:buChar char="Ø"/>
            </a:pPr>
            <a:r>
              <a:rPr lang="en-US" sz="2800" dirty="0" err="1">
                <a:solidFill>
                  <a:srgbClr val="0070C0"/>
                </a:solidFill>
                <a:latin typeface="Calibri"/>
                <a:ea typeface="Calibri"/>
                <a:cs typeface="Calibri"/>
                <a:sym typeface="Calibri"/>
              </a:rPr>
              <a:t>Indicazioni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Curricolo</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Valutazione</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Educativa</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6 MAGGIO 2026 </a:t>
            </a:r>
            <a:r>
              <a:rPr lang="en-US" sz="2800" dirty="0">
                <a:solidFill>
                  <a:srgbClr val="0070C0"/>
                </a:solidFill>
                <a:latin typeface="Calibri"/>
                <a:ea typeface="Calibri"/>
                <a:cs typeface="Calibri"/>
                <a:sym typeface="Calibri"/>
              </a:rPr>
              <a:t>(C. CORSINI)</a:t>
            </a:r>
          </a:p>
          <a:p>
            <a:pPr marL="1371600" indent="-457200" algn="just">
              <a:lnSpc>
                <a:spcPct val="113428"/>
              </a:lnSpc>
              <a:buClr>
                <a:srgbClr val="0070C0"/>
              </a:buClr>
              <a:buSzPts val="2800"/>
              <a:buFont typeface="Wingdings" pitchFamily="2" charset="2"/>
              <a:buChar char="Ø"/>
            </a:pPr>
            <a:endParaRPr lang="en-US" sz="2800" dirty="0">
              <a:solidFill>
                <a:srgbClr val="0070C0"/>
              </a:solidFill>
              <a:latin typeface="Calibri"/>
              <a:ea typeface="Calibri"/>
              <a:cs typeface="Calibri"/>
              <a:sym typeface="Calibri"/>
            </a:endParaRPr>
          </a:p>
          <a:p>
            <a:pPr marL="1371600" marR="0" lvl="0" indent="-457200" algn="l" rtl="0">
              <a:lnSpc>
                <a:spcPct val="113428"/>
              </a:lnSpc>
              <a:spcBef>
                <a:spcPts val="0"/>
              </a:spcBef>
              <a:spcAft>
                <a:spcPts val="0"/>
              </a:spcAft>
              <a:buClr>
                <a:srgbClr val="0070C0"/>
              </a:buClr>
              <a:buSzPts val="2800"/>
              <a:buFont typeface="Arial"/>
              <a:buChar char="•"/>
            </a:pPr>
            <a:r>
              <a:rPr lang="en-US" sz="2800" b="1" dirty="0">
                <a:solidFill>
                  <a:srgbClr val="0070C0"/>
                </a:solidFill>
                <a:latin typeface="Calibri"/>
                <a:ea typeface="Calibri"/>
                <a:cs typeface="Calibri"/>
                <a:sym typeface="Calibri"/>
              </a:rPr>
              <a:t>CORSO 2 – SCUOLA DELL’INFANZIA </a:t>
            </a:r>
          </a:p>
          <a:p>
            <a:pPr marL="1371600" marR="0" lvl="0" indent="-457200" algn="l" rtl="0">
              <a:lnSpc>
                <a:spcPct val="113428"/>
              </a:lnSpc>
              <a:spcBef>
                <a:spcPts val="0"/>
              </a:spcBef>
              <a:spcAft>
                <a:spcPts val="0"/>
              </a:spcAft>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La </a:t>
            </a:r>
            <a:r>
              <a:rPr lang="en-US" sz="2800" dirty="0" err="1">
                <a:solidFill>
                  <a:srgbClr val="0070C0"/>
                </a:solidFill>
                <a:latin typeface="Calibri"/>
                <a:ea typeface="Calibri"/>
                <a:cs typeface="Calibri"/>
                <a:sym typeface="Calibri"/>
              </a:rPr>
              <a:t>struttura</a:t>
            </a:r>
            <a:r>
              <a:rPr lang="en-US" sz="2800" dirty="0">
                <a:solidFill>
                  <a:srgbClr val="0070C0"/>
                </a:solidFill>
                <a:latin typeface="Calibri"/>
                <a:ea typeface="Calibri"/>
                <a:cs typeface="Calibri"/>
                <a:sym typeface="Calibri"/>
              </a:rPr>
              <a:t> del </a:t>
            </a:r>
            <a:r>
              <a:rPr lang="en-US" sz="2800" dirty="0" err="1">
                <a:solidFill>
                  <a:srgbClr val="0070C0"/>
                </a:solidFill>
                <a:latin typeface="Calibri"/>
                <a:ea typeface="Calibri"/>
                <a:cs typeface="Calibri"/>
                <a:sym typeface="Calibri"/>
              </a:rPr>
              <a:t>curricolo</a:t>
            </a:r>
            <a:r>
              <a:rPr lang="en-US" sz="2800" dirty="0">
                <a:solidFill>
                  <a:srgbClr val="0070C0"/>
                </a:solidFill>
                <a:latin typeface="Calibri"/>
                <a:ea typeface="Calibri"/>
                <a:cs typeface="Calibri"/>
                <a:sym typeface="Calibri"/>
              </a:rPr>
              <a:t> per la </a:t>
            </a:r>
            <a:r>
              <a:rPr lang="en-US" sz="2800" dirty="0" err="1">
                <a:solidFill>
                  <a:srgbClr val="0070C0"/>
                </a:solidFill>
                <a:latin typeface="Calibri"/>
                <a:ea typeface="Calibri"/>
                <a:cs typeface="Calibri"/>
                <a:sym typeface="Calibri"/>
              </a:rPr>
              <a:t>scuola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dell’infanzia</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20 APRILE 2026</a:t>
            </a:r>
            <a:r>
              <a:rPr lang="en-US" sz="2800" dirty="0">
                <a:solidFill>
                  <a:srgbClr val="0070C0"/>
                </a:solidFill>
                <a:latin typeface="Calibri"/>
                <a:ea typeface="Calibri"/>
                <a:cs typeface="Calibri"/>
                <a:sym typeface="Calibri"/>
              </a:rPr>
              <a:t> (L. DONÀ-U. SANDRE)</a:t>
            </a:r>
          </a:p>
          <a:p>
            <a:pPr marL="1371600" indent="-457200">
              <a:lnSpc>
                <a:spcPct val="113428"/>
              </a:lnSpc>
              <a:buClr>
                <a:srgbClr val="0070C0"/>
              </a:buClr>
              <a:buSzPts val="2800"/>
              <a:buFont typeface="Wingdings" pitchFamily="2" charset="2"/>
              <a:buChar char="Ø"/>
            </a:pPr>
            <a:r>
              <a:rPr lang="en-US" sz="2800" dirty="0" err="1">
                <a:solidFill>
                  <a:srgbClr val="0070C0"/>
                </a:solidFill>
                <a:latin typeface="Calibri"/>
                <a:ea typeface="Calibri"/>
                <a:cs typeface="Calibri"/>
                <a:sym typeface="Calibri"/>
              </a:rPr>
              <a:t>Gli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obiettivi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nei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campi</a:t>
            </a:r>
            <a:r>
              <a:rPr lang="en-US" sz="2800" dirty="0">
                <a:solidFill>
                  <a:srgbClr val="0070C0"/>
                </a:solidFill>
                <a:latin typeface="Calibri"/>
                <a:ea typeface="Calibri"/>
                <a:cs typeface="Calibri"/>
                <a:sym typeface="Calibri"/>
              </a:rPr>
              <a:t> di </a:t>
            </a:r>
            <a:r>
              <a:rPr lang="en-US" sz="2800" dirty="0" err="1">
                <a:solidFill>
                  <a:srgbClr val="0070C0"/>
                </a:solidFill>
                <a:latin typeface="Calibri"/>
                <a:ea typeface="Calibri"/>
                <a:cs typeface="Calibri"/>
                <a:sym typeface="Calibri"/>
              </a:rPr>
              <a:t>esperienza</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27 APRILE 2026</a:t>
            </a:r>
            <a:r>
              <a:rPr lang="en-US" sz="2800" dirty="0">
                <a:solidFill>
                  <a:srgbClr val="0070C0"/>
                </a:solidFill>
                <a:latin typeface="Calibri"/>
                <a:ea typeface="Calibri"/>
                <a:cs typeface="Calibri"/>
                <a:sym typeface="Calibri"/>
              </a:rPr>
              <a:t> (U. SANDRE-C. PRANDI)</a:t>
            </a:r>
          </a:p>
          <a:p>
            <a:pPr marL="1371600" indent="-457200">
              <a:lnSpc>
                <a:spcPct val="113428"/>
              </a:lnSpc>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La </a:t>
            </a:r>
            <a:r>
              <a:rPr lang="en-US" sz="2800" dirty="0" err="1">
                <a:solidFill>
                  <a:srgbClr val="0070C0"/>
                </a:solidFill>
                <a:latin typeface="Calibri"/>
                <a:ea typeface="Calibri"/>
                <a:cs typeface="Calibri"/>
                <a:sym typeface="Calibri"/>
              </a:rPr>
              <a:t>continuità</a:t>
            </a:r>
            <a:r>
              <a:rPr lang="en-US" sz="2800" dirty="0">
                <a:solidFill>
                  <a:srgbClr val="0070C0"/>
                </a:solidFill>
                <a:latin typeface="Calibri"/>
                <a:ea typeface="Calibri"/>
                <a:cs typeface="Calibri"/>
                <a:sym typeface="Calibri"/>
              </a:rPr>
              <a:t> educative, il profile </a:t>
            </a:r>
            <a:r>
              <a:rPr lang="en-US" sz="2800" dirty="0" err="1">
                <a:solidFill>
                  <a:srgbClr val="0070C0"/>
                </a:solidFill>
                <a:latin typeface="Calibri"/>
                <a:ea typeface="Calibri"/>
                <a:cs typeface="Calibri"/>
                <a:sym typeface="Calibri"/>
              </a:rPr>
              <a:t>atteso</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dall’Infanzia</a:t>
            </a:r>
            <a:r>
              <a:rPr lang="en-US" sz="2800" dirty="0">
                <a:solidFill>
                  <a:srgbClr val="0070C0"/>
                </a:solidFill>
                <a:latin typeface="Calibri"/>
                <a:ea typeface="Calibri"/>
                <a:cs typeface="Calibri"/>
                <a:sym typeface="Calibri"/>
              </a:rPr>
              <a:t> alla </a:t>
            </a:r>
            <a:r>
              <a:rPr lang="en-US" sz="2800" dirty="0" err="1">
                <a:solidFill>
                  <a:srgbClr val="0070C0"/>
                </a:solidFill>
                <a:latin typeface="Calibri"/>
                <a:ea typeface="Calibri"/>
                <a:cs typeface="Calibri"/>
                <a:sym typeface="Calibri"/>
              </a:rPr>
              <a:t>primaria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ripresa</a:t>
            </a:r>
            <a:r>
              <a:rPr lang="en-US" sz="2800" dirty="0">
                <a:solidFill>
                  <a:srgbClr val="0070C0"/>
                </a:solidFill>
                <a:latin typeface="Calibri"/>
                <a:ea typeface="Calibri"/>
                <a:cs typeface="Calibri"/>
                <a:sym typeface="Calibri"/>
              </a:rPr>
              <a:t> della </a:t>
            </a:r>
            <a:r>
              <a:rPr lang="en-US" sz="2800" dirty="0" err="1">
                <a:solidFill>
                  <a:srgbClr val="0070C0"/>
                </a:solidFill>
                <a:latin typeface="Calibri"/>
                <a:ea typeface="Calibri"/>
                <a:cs typeface="Calibri"/>
                <a:sym typeface="Calibri"/>
              </a:rPr>
              <a:t>struttura</a:t>
            </a:r>
            <a:r>
              <a:rPr lang="en-US" sz="2800" dirty="0">
                <a:solidFill>
                  <a:srgbClr val="0070C0"/>
                </a:solidFill>
                <a:latin typeface="Calibri"/>
                <a:ea typeface="Calibri"/>
                <a:cs typeface="Calibri"/>
                <a:sym typeface="Calibri"/>
              </a:rPr>
              <a:t> del </a:t>
            </a:r>
            <a:r>
              <a:rPr lang="en-US" sz="2800" dirty="0" err="1">
                <a:solidFill>
                  <a:srgbClr val="0070C0"/>
                </a:solidFill>
                <a:latin typeface="Calibri"/>
                <a:ea typeface="Calibri"/>
                <a:cs typeface="Calibri"/>
                <a:sym typeface="Calibri"/>
              </a:rPr>
              <a:t>curricolo</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4 MAGGIO 2026</a:t>
            </a:r>
            <a:r>
              <a:rPr lang="en-US" sz="2800" dirty="0">
                <a:solidFill>
                  <a:srgbClr val="0070C0"/>
                </a:solidFill>
                <a:latin typeface="Calibri"/>
                <a:ea typeface="Calibri"/>
                <a:cs typeface="Calibri"/>
                <a:sym typeface="Calibri"/>
              </a:rPr>
              <a:t> (U. SANDRE-C. PRANDI)</a:t>
            </a:r>
          </a:p>
          <a:p>
            <a:pPr marL="914400" marR="0" lvl="0" algn="l" rtl="0">
              <a:lnSpc>
                <a:spcPct val="113428"/>
              </a:lnSpc>
              <a:spcBef>
                <a:spcPts val="0"/>
              </a:spcBef>
              <a:spcAft>
                <a:spcPts val="0"/>
              </a:spcAft>
              <a:buClr>
                <a:srgbClr val="0070C0"/>
              </a:buClr>
              <a:buSzPts val="2800"/>
            </a:pPr>
            <a:r>
              <a:rPr lang="en-US" sz="2800" dirty="0">
                <a:solidFill>
                  <a:srgbClr val="0070C0"/>
                </a:solidFill>
                <a:latin typeface="Calibri"/>
                <a:ea typeface="Calibri"/>
                <a:cs typeface="Calibri"/>
                <a:sym typeface="Calibri"/>
              </a:rPr>
              <a:t> </a:t>
            </a:r>
          </a:p>
          <a:p>
            <a:pPr marL="914400" marR="0" lvl="0" algn="l" rtl="0">
              <a:lnSpc>
                <a:spcPct val="113428"/>
              </a:lnSpc>
              <a:spcBef>
                <a:spcPts val="0"/>
              </a:spcBef>
              <a:spcAft>
                <a:spcPts val="0"/>
              </a:spcAft>
              <a:buClr>
                <a:srgbClr val="0070C0"/>
              </a:buClr>
              <a:buSzPts val="2800"/>
            </a:pPr>
            <a:endParaRPr sz="2800" dirty="0">
              <a:solidFill>
                <a:srgbClr val="0070C0"/>
              </a:solidFill>
              <a:latin typeface="Calibri"/>
              <a:ea typeface="Calibri"/>
              <a:cs typeface="Calibri"/>
              <a:sym typeface="Calibri"/>
            </a:endParaRPr>
          </a:p>
        </p:txBody>
      </p:sp>
      <p:sp>
        <p:nvSpPr>
          <p:cNvPr id="188" name="Google Shape;188;p4"/>
          <p:cNvSpPr/>
          <p:nvPr/>
        </p:nvSpPr>
        <p:spPr>
          <a:xfrm rot="20833202">
            <a:off x="14791938" y="180402"/>
            <a:ext cx="2791648" cy="789157"/>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9" name="Google Shape;189;p4"/>
          <p:cNvSpPr txBox="1"/>
          <p:nvPr/>
        </p:nvSpPr>
        <p:spPr>
          <a:xfrm rot="20753720">
            <a:off x="14744201" y="254290"/>
            <a:ext cx="2925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C000"/>
                </a:solidFill>
                <a:latin typeface="Calibri"/>
                <a:ea typeface="Calibri"/>
                <a:cs typeface="Calibri"/>
                <a:sym typeface="Calibri"/>
              </a:rPr>
              <a:t>NOVITÀ</a:t>
            </a:r>
            <a:endParaRPr dirty="0"/>
          </a:p>
        </p:txBody>
      </p:sp>
      <p:sp>
        <p:nvSpPr>
          <p:cNvPr id="190" name="Google Shape;190;p4"/>
          <p:cNvSpPr/>
          <p:nvPr/>
        </p:nvSpPr>
        <p:spPr>
          <a:xfrm>
            <a:off x="747422" y="2767373"/>
            <a:ext cx="838200" cy="838200"/>
          </a:xfrm>
          <a:prstGeom prst="ellipse">
            <a:avLst/>
          </a:prstGeom>
          <a:solidFill>
            <a:srgbClr val="E5DFEC"/>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 name="Google Shape;191;p4" descr="Piramide con livelli con riempimento a tinta unita">
            <a:extLst>
              <a:ext uri="{FF2B5EF4-FFF2-40B4-BE49-F238E27FC236}">
                <a16:creationId xmlns:a16="http://schemas.microsoft.com/office/drawing/2014/main" id="{0A8619F1-0BA8-F44F-B685-BF7796B00AC7}"/>
              </a:ext>
            </a:extLst>
          </p:cNvPr>
          <p:cNvPicPr preferRelativeResize="0"/>
          <p:nvPr/>
        </p:nvPicPr>
        <p:blipFill rotWithShape="1">
          <a:blip r:embed="rId5">
            <a:alphaModFix/>
          </a:blip>
          <a:srcRect/>
          <a:stretch/>
        </p:blipFill>
        <p:spPr>
          <a:xfrm>
            <a:off x="792811" y="2764427"/>
            <a:ext cx="762000" cy="76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EEB96338-74EF-4E51-7031-C3C0C81ED64E}"/>
            </a:ext>
          </a:extLst>
        </p:cNvPr>
        <p:cNvGrpSpPr/>
        <p:nvPr/>
      </p:nvGrpSpPr>
      <p:grpSpPr>
        <a:xfrm>
          <a:off x="0" y="0"/>
          <a:ext cx="0" cy="0"/>
          <a:chOff x="0" y="0"/>
          <a:chExt cx="0" cy="0"/>
        </a:xfrm>
      </p:grpSpPr>
      <p:sp>
        <p:nvSpPr>
          <p:cNvPr id="180" name="Google Shape;180;p4">
            <a:extLst>
              <a:ext uri="{FF2B5EF4-FFF2-40B4-BE49-F238E27FC236}">
                <a16:creationId xmlns:a16="http://schemas.microsoft.com/office/drawing/2014/main" id="{18FAF437-141C-D253-6D0A-A74E9701FBF9}"/>
              </a:ext>
            </a:extLst>
          </p:cNvPr>
          <p:cNvSpPr/>
          <p:nvPr/>
        </p:nvSpPr>
        <p:spPr>
          <a:xfrm>
            <a:off x="9144000" y="-1475627"/>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81" name="Google Shape;181;p4">
            <a:extLst>
              <a:ext uri="{FF2B5EF4-FFF2-40B4-BE49-F238E27FC236}">
                <a16:creationId xmlns:a16="http://schemas.microsoft.com/office/drawing/2014/main" id="{62E4FFAE-8FB8-364F-5236-B069B60B5256}"/>
              </a:ext>
            </a:extLst>
          </p:cNvPr>
          <p:cNvSpPr/>
          <p:nvPr/>
        </p:nvSpPr>
        <p:spPr>
          <a:xfrm>
            <a:off x="-258765" y="0"/>
            <a:ext cx="10287000" cy="10095781"/>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nvGrpSpPr>
          <p:cNvPr id="182" name="Google Shape;182;p4">
            <a:extLst>
              <a:ext uri="{FF2B5EF4-FFF2-40B4-BE49-F238E27FC236}">
                <a16:creationId xmlns:a16="http://schemas.microsoft.com/office/drawing/2014/main" id="{0BBC4EBA-D714-592B-83C3-0F6293871656}"/>
              </a:ext>
            </a:extLst>
          </p:cNvPr>
          <p:cNvGrpSpPr/>
          <p:nvPr/>
        </p:nvGrpSpPr>
        <p:grpSpPr>
          <a:xfrm>
            <a:off x="553209" y="191219"/>
            <a:ext cx="16560980" cy="9904562"/>
            <a:chOff x="0" y="-76200"/>
            <a:chExt cx="5086921" cy="740549"/>
          </a:xfrm>
        </p:grpSpPr>
        <p:sp>
          <p:nvSpPr>
            <p:cNvPr id="183" name="Google Shape;183;p4">
              <a:extLst>
                <a:ext uri="{FF2B5EF4-FFF2-40B4-BE49-F238E27FC236}">
                  <a16:creationId xmlns:a16="http://schemas.microsoft.com/office/drawing/2014/main" id="{A3AD0A8D-C85A-F61E-C4C8-DA514546F952}"/>
                </a:ext>
              </a:extLst>
            </p:cNvPr>
            <p:cNvSpPr/>
            <p:nvPr/>
          </p:nvSpPr>
          <p:spPr>
            <a:xfrm>
              <a:off x="0" y="0"/>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4">
              <a:extLst>
                <a:ext uri="{FF2B5EF4-FFF2-40B4-BE49-F238E27FC236}">
                  <a16:creationId xmlns:a16="http://schemas.microsoft.com/office/drawing/2014/main" id="{0202B8CD-D13E-0DDC-F1BA-D109DCECBA28}"/>
                </a:ext>
              </a:extLst>
            </p:cNvPr>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85" name="Google Shape;185;p4">
            <a:extLst>
              <a:ext uri="{FF2B5EF4-FFF2-40B4-BE49-F238E27FC236}">
                <a16:creationId xmlns:a16="http://schemas.microsoft.com/office/drawing/2014/main" id="{999BF89E-F596-E3AC-BF08-2DE4A1D6E0BD}"/>
              </a:ext>
            </a:extLst>
          </p:cNvPr>
          <p:cNvSpPr/>
          <p:nvPr/>
        </p:nvSpPr>
        <p:spPr>
          <a:xfrm>
            <a:off x="553209" y="278860"/>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4">
            <a:extLst>
              <a:ext uri="{FF2B5EF4-FFF2-40B4-BE49-F238E27FC236}">
                <a16:creationId xmlns:a16="http://schemas.microsoft.com/office/drawing/2014/main" id="{40D7DB84-5DFD-BD46-3F34-A5C498BE1830}"/>
              </a:ext>
            </a:extLst>
          </p:cNvPr>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187" name="Google Shape;187;p4">
            <a:extLst>
              <a:ext uri="{FF2B5EF4-FFF2-40B4-BE49-F238E27FC236}">
                <a16:creationId xmlns:a16="http://schemas.microsoft.com/office/drawing/2014/main" id="{AE788DCF-F104-4DB7-7D1B-704705330B51}"/>
              </a:ext>
            </a:extLst>
          </p:cNvPr>
          <p:cNvSpPr txBox="1"/>
          <p:nvPr/>
        </p:nvSpPr>
        <p:spPr>
          <a:xfrm>
            <a:off x="682084" y="1331456"/>
            <a:ext cx="16083000" cy="9552487"/>
          </a:xfrm>
          <a:prstGeom prst="rect">
            <a:avLst/>
          </a:prstGeom>
          <a:noFill/>
          <a:ln>
            <a:noFill/>
          </a:ln>
        </p:spPr>
        <p:txBody>
          <a:bodyPr spcFirstLastPara="1" wrap="square" lIns="0" tIns="0" rIns="0" bIns="0" anchor="t" anchorCtr="0">
            <a:spAutoFit/>
          </a:bodyPr>
          <a:lstStyle/>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i="1" dirty="0">
              <a:solidFill>
                <a:srgbClr val="0070C0"/>
              </a:solidFill>
              <a:latin typeface="NTR"/>
              <a:sym typeface="Calibri"/>
            </a:endParaRPr>
          </a:p>
          <a:p>
            <a:pPr marL="0" marR="0" lvl="0" indent="0" algn="just" rtl="0">
              <a:lnSpc>
                <a:spcPct val="88222"/>
              </a:lnSpc>
              <a:spcBef>
                <a:spcPts val="0"/>
              </a:spcBef>
              <a:spcAft>
                <a:spcPts val="0"/>
              </a:spcAft>
              <a:buNone/>
            </a:pPr>
            <a:endParaRPr dirty="0"/>
          </a:p>
          <a:p>
            <a:pPr marL="0" marR="0" lvl="0" indent="0" algn="just" rtl="0">
              <a:lnSpc>
                <a:spcPct val="88222"/>
              </a:lnSpc>
              <a:spcBef>
                <a:spcPts val="0"/>
              </a:spcBef>
              <a:spcAft>
                <a:spcPts val="0"/>
              </a:spcAft>
              <a:buNone/>
            </a:pPr>
            <a:r>
              <a:rPr lang="en-US" sz="3600" b="1" dirty="0">
                <a:solidFill>
                  <a:srgbClr val="0070C0"/>
                </a:solidFill>
                <a:latin typeface="Calibri"/>
                <a:ea typeface="Calibri"/>
                <a:cs typeface="Calibri"/>
                <a:sym typeface="Calibri"/>
              </a:rPr>
              <a:t>                  STRUTTURA DEL CORSO</a:t>
            </a:r>
            <a:endParaRPr dirty="0"/>
          </a:p>
          <a:p>
            <a:pPr marL="0" marR="0" lvl="0" indent="0" algn="just" rtl="0">
              <a:lnSpc>
                <a:spcPct val="88222"/>
              </a:lnSpc>
              <a:spcBef>
                <a:spcPts val="0"/>
              </a:spcBef>
              <a:spcAft>
                <a:spcPts val="0"/>
              </a:spcAft>
              <a:buNone/>
            </a:pPr>
            <a:endParaRPr sz="3600" b="1" dirty="0">
              <a:solidFill>
                <a:srgbClr val="0070C0"/>
              </a:solidFill>
              <a:latin typeface="Calibri"/>
              <a:ea typeface="Calibri"/>
              <a:cs typeface="Calibri"/>
              <a:sym typeface="Calibri"/>
            </a:endParaRPr>
          </a:p>
          <a:p>
            <a:pPr marL="1371600" indent="-457200">
              <a:lnSpc>
                <a:spcPct val="113428"/>
              </a:lnSpc>
              <a:buClr>
                <a:srgbClr val="0070C0"/>
              </a:buClr>
              <a:buSzPts val="2800"/>
              <a:buFont typeface="Arial" panose="020B0604020202020204" pitchFamily="34" charset="0"/>
              <a:buChar char="•"/>
            </a:pPr>
            <a:r>
              <a:rPr lang="en-US" sz="2800" b="1" dirty="0">
                <a:solidFill>
                  <a:srgbClr val="0070C0"/>
                </a:solidFill>
                <a:latin typeface="Calibri"/>
                <a:ea typeface="Calibri"/>
                <a:cs typeface="Calibri"/>
                <a:sym typeface="Calibri"/>
              </a:rPr>
              <a:t>CORSO 3 – STORIA, GEOGRAFIA E CITTADINANZA ATTIVA</a:t>
            </a:r>
          </a:p>
          <a:p>
            <a:pPr marL="1371600" indent="-457200">
              <a:lnSpc>
                <a:spcPct val="113428"/>
              </a:lnSpc>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Tra </a:t>
            </a:r>
            <a:r>
              <a:rPr lang="en-US" sz="2800" dirty="0" err="1">
                <a:solidFill>
                  <a:srgbClr val="0070C0"/>
                </a:solidFill>
                <a:latin typeface="Calibri"/>
                <a:ea typeface="Calibri"/>
                <a:cs typeface="Calibri"/>
                <a:sym typeface="Calibri"/>
              </a:rPr>
              <a:t>premesse</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disciplina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costruire</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curricoli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coerenti</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14 APRILE 2026 </a:t>
            </a:r>
            <a:r>
              <a:rPr lang="en-US" sz="2800" dirty="0">
                <a:solidFill>
                  <a:srgbClr val="0070C0"/>
                </a:solidFill>
                <a:latin typeface="Calibri"/>
                <a:ea typeface="Calibri"/>
                <a:cs typeface="Calibri"/>
                <a:sym typeface="Calibri"/>
              </a:rPr>
              <a:t>(G. CAVADI)</a:t>
            </a:r>
          </a:p>
          <a:p>
            <a:pPr marL="1371600" indent="-457200">
              <a:lnSpc>
                <a:spcPct val="113428"/>
              </a:lnSpc>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I nuclei fondant di Storia e Geografia: </a:t>
            </a:r>
            <a:r>
              <a:rPr lang="en-US" sz="2800" dirty="0" err="1">
                <a:solidFill>
                  <a:srgbClr val="0070C0"/>
                </a:solidFill>
                <a:latin typeface="Calibri"/>
                <a:ea typeface="Calibri"/>
                <a:cs typeface="Calibri"/>
                <a:sym typeface="Calibri"/>
              </a:rPr>
              <a:t>progettare</a:t>
            </a:r>
            <a:r>
              <a:rPr lang="en-US" sz="2800" dirty="0">
                <a:solidFill>
                  <a:srgbClr val="0070C0"/>
                </a:solidFill>
                <a:latin typeface="Calibri"/>
                <a:ea typeface="Calibri"/>
                <a:cs typeface="Calibri"/>
                <a:sym typeface="Calibri"/>
              </a:rPr>
              <a:t> per </a:t>
            </a:r>
            <a:r>
              <a:rPr lang="en-US" sz="2800" dirty="0" err="1">
                <a:solidFill>
                  <a:srgbClr val="0070C0"/>
                </a:solidFill>
                <a:latin typeface="Calibri"/>
                <a:ea typeface="Calibri"/>
                <a:cs typeface="Calibri"/>
                <a:sym typeface="Calibri"/>
              </a:rPr>
              <a:t>competenze</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21 APRILE 2026 </a:t>
            </a:r>
            <a:r>
              <a:rPr lang="en-US" sz="2800" dirty="0">
                <a:solidFill>
                  <a:srgbClr val="0070C0"/>
                </a:solidFill>
                <a:latin typeface="Calibri"/>
                <a:ea typeface="Calibri"/>
                <a:cs typeface="Calibri"/>
                <a:sym typeface="Calibri"/>
              </a:rPr>
              <a:t>(G. CAVADI)</a:t>
            </a:r>
          </a:p>
          <a:p>
            <a:pPr marL="1371600" indent="-457200">
              <a:lnSpc>
                <a:spcPct val="113428"/>
              </a:lnSpc>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Storia e Geografia per la </a:t>
            </a:r>
            <a:r>
              <a:rPr lang="en-US" sz="2800" dirty="0" err="1">
                <a:solidFill>
                  <a:srgbClr val="0070C0"/>
                </a:solidFill>
                <a:latin typeface="Calibri"/>
                <a:ea typeface="Calibri"/>
                <a:cs typeface="Calibri"/>
                <a:sym typeface="Calibri"/>
              </a:rPr>
              <a:t>cittadinanza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attiva</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digitale</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23 APRILE 2026 </a:t>
            </a:r>
            <a:r>
              <a:rPr lang="en-US" sz="2800" dirty="0">
                <a:solidFill>
                  <a:srgbClr val="0070C0"/>
                </a:solidFill>
                <a:latin typeface="Calibri"/>
                <a:ea typeface="Calibri"/>
                <a:cs typeface="Calibri"/>
                <a:sym typeface="Calibri"/>
              </a:rPr>
              <a:t>(G. CAVADI)</a:t>
            </a:r>
          </a:p>
          <a:p>
            <a:pPr marL="914400">
              <a:lnSpc>
                <a:spcPct val="113428"/>
              </a:lnSpc>
              <a:buClr>
                <a:srgbClr val="0070C0"/>
              </a:buClr>
              <a:buSzPts val="2800"/>
            </a:pPr>
            <a:endParaRPr lang="en-US" sz="2800" b="1" dirty="0">
              <a:solidFill>
                <a:srgbClr val="0070C0"/>
              </a:solidFill>
              <a:latin typeface="Calibri"/>
              <a:ea typeface="Calibri"/>
              <a:cs typeface="Calibri"/>
              <a:sym typeface="Calibri"/>
            </a:endParaRPr>
          </a:p>
          <a:p>
            <a:pPr marL="1371600" marR="0" lvl="0" indent="-457200" algn="just" rtl="0">
              <a:lnSpc>
                <a:spcPct val="113428"/>
              </a:lnSpc>
              <a:spcBef>
                <a:spcPts val="0"/>
              </a:spcBef>
              <a:spcAft>
                <a:spcPts val="0"/>
              </a:spcAft>
              <a:buClr>
                <a:srgbClr val="0070C0"/>
              </a:buClr>
              <a:buSzPts val="2800"/>
              <a:buFont typeface="Arial"/>
              <a:buChar char="•"/>
            </a:pPr>
            <a:r>
              <a:rPr lang="en-US" sz="2800" b="1" dirty="0">
                <a:solidFill>
                  <a:srgbClr val="0070C0"/>
                </a:solidFill>
                <a:latin typeface="Calibri"/>
                <a:ea typeface="Calibri"/>
                <a:cs typeface="Calibri"/>
                <a:sym typeface="Calibri"/>
              </a:rPr>
              <a:t>CORSO 4 – AREA STEM</a:t>
            </a:r>
          </a:p>
          <a:p>
            <a:pPr marL="1371600" marR="0" lvl="0" indent="-457200" algn="just" rtl="0">
              <a:lnSpc>
                <a:spcPct val="113428"/>
              </a:lnSpc>
              <a:spcBef>
                <a:spcPts val="0"/>
              </a:spcBef>
              <a:spcAft>
                <a:spcPts val="0"/>
              </a:spcAft>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Le STEM </a:t>
            </a:r>
            <a:r>
              <a:rPr lang="en-US" sz="2800" dirty="0" err="1">
                <a:solidFill>
                  <a:srgbClr val="0070C0"/>
                </a:solidFill>
                <a:latin typeface="Calibri"/>
                <a:ea typeface="Calibri"/>
                <a:cs typeface="Calibri"/>
                <a:sym typeface="Calibri"/>
              </a:rPr>
              <a:t>nelle</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nuove</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Indicazioni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Nazionali</a:t>
            </a:r>
            <a:r>
              <a:rPr lang="en-US" sz="2800" dirty="0">
                <a:solidFill>
                  <a:srgbClr val="0070C0"/>
                </a:solidFill>
                <a:latin typeface="Calibri"/>
                <a:ea typeface="Calibri"/>
                <a:cs typeface="Calibri"/>
                <a:sym typeface="Calibri"/>
              </a:rPr>
              <a:t>: coordinate </a:t>
            </a:r>
            <a:r>
              <a:rPr lang="en-US" sz="2800" dirty="0" err="1">
                <a:solidFill>
                  <a:srgbClr val="0070C0"/>
                </a:solidFill>
                <a:latin typeface="Calibri"/>
                <a:ea typeface="Calibri"/>
                <a:cs typeface="Calibri"/>
                <a:sym typeface="Calibri"/>
              </a:rPr>
              <a:t>metodologiche</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trasversalità</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29 APRILE 2026 </a:t>
            </a:r>
            <a:r>
              <a:rPr lang="en-US" sz="2800" dirty="0">
                <a:solidFill>
                  <a:srgbClr val="0070C0"/>
                </a:solidFill>
                <a:latin typeface="Calibri"/>
                <a:ea typeface="Calibri"/>
                <a:cs typeface="Calibri"/>
                <a:sym typeface="Calibri"/>
              </a:rPr>
              <a:t>(L. MENNA)</a:t>
            </a:r>
          </a:p>
          <a:p>
            <a:pPr marL="1371600" indent="-457200" algn="just">
              <a:lnSpc>
                <a:spcPct val="113428"/>
              </a:lnSpc>
              <a:buClr>
                <a:srgbClr val="0070C0"/>
              </a:buClr>
              <a:buSzPts val="2800"/>
              <a:buFont typeface="Wingdings" pitchFamily="2" charset="2"/>
              <a:buChar char="Ø"/>
            </a:pPr>
            <a:r>
              <a:rPr lang="en-US" sz="2800" dirty="0" err="1">
                <a:solidFill>
                  <a:srgbClr val="0070C0"/>
                </a:solidFill>
                <a:latin typeface="Calibri"/>
                <a:ea typeface="Calibri"/>
                <a:cs typeface="Calibri"/>
                <a:sym typeface="Calibri"/>
              </a:rPr>
              <a:t>Matematica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dinamica</a:t>
            </a:r>
            <a:r>
              <a:rPr lang="en-US" sz="2800" dirty="0">
                <a:solidFill>
                  <a:srgbClr val="0070C0"/>
                </a:solidFill>
                <a:latin typeface="Calibri"/>
                <a:ea typeface="Calibri"/>
                <a:cs typeface="Calibri"/>
                <a:sym typeface="Calibri"/>
              </a:rPr>
              <a:t> con GeoGebra: </a:t>
            </a:r>
            <a:r>
              <a:rPr lang="en-US" sz="2800" dirty="0" err="1">
                <a:solidFill>
                  <a:srgbClr val="0070C0"/>
                </a:solidFill>
                <a:latin typeface="Calibri"/>
                <a:ea typeface="Calibri"/>
                <a:cs typeface="Calibri"/>
                <a:sym typeface="Calibri"/>
              </a:rPr>
              <a:t>dalla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manipolazione</a:t>
            </a:r>
            <a:r>
              <a:rPr lang="en-US" sz="2800" dirty="0">
                <a:solidFill>
                  <a:srgbClr val="0070C0"/>
                </a:solidFill>
                <a:latin typeface="Calibri"/>
                <a:ea typeface="Calibri"/>
                <a:cs typeface="Calibri"/>
                <a:sym typeface="Calibri"/>
              </a:rPr>
              <a:t> alla </a:t>
            </a:r>
            <a:r>
              <a:rPr lang="en-US" sz="2800" dirty="0" err="1">
                <a:solidFill>
                  <a:srgbClr val="0070C0"/>
                </a:solidFill>
                <a:latin typeface="Calibri"/>
                <a:ea typeface="Calibri"/>
                <a:cs typeface="Calibri"/>
                <a:sym typeface="Calibri"/>
              </a:rPr>
              <a:t>formalizzazione</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13 MAGGIO 2026 </a:t>
            </a:r>
            <a:r>
              <a:rPr lang="en-US" sz="2800" dirty="0">
                <a:solidFill>
                  <a:srgbClr val="0070C0"/>
                </a:solidFill>
                <a:latin typeface="Calibri"/>
                <a:ea typeface="Calibri"/>
                <a:cs typeface="Calibri"/>
                <a:sym typeface="Calibri"/>
              </a:rPr>
              <a:t>(L. MENNA)</a:t>
            </a:r>
          </a:p>
          <a:p>
            <a:pPr marL="1371600" indent="-457200" algn="just">
              <a:lnSpc>
                <a:spcPct val="113428"/>
              </a:lnSpc>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Coding e </a:t>
            </a:r>
            <a:r>
              <a:rPr lang="en-US" sz="2800" dirty="0" err="1">
                <a:solidFill>
                  <a:srgbClr val="0070C0"/>
                </a:solidFill>
                <a:latin typeface="Calibri"/>
                <a:ea typeface="Calibri"/>
                <a:cs typeface="Calibri"/>
                <a:sym typeface="Calibri"/>
              </a:rPr>
              <a:t>modellazione</a:t>
            </a:r>
            <a:r>
              <a:rPr lang="en-US" sz="2800" dirty="0">
                <a:solidFill>
                  <a:srgbClr val="0070C0"/>
                </a:solidFill>
                <a:latin typeface="Calibri"/>
                <a:ea typeface="Calibri"/>
                <a:cs typeface="Calibri"/>
                <a:sym typeface="Calibri"/>
              </a:rPr>
              <a:t> 3D con </a:t>
            </a:r>
            <a:r>
              <a:rPr lang="en-US" sz="2800" dirty="0" err="1">
                <a:solidFill>
                  <a:srgbClr val="0070C0"/>
                </a:solidFill>
                <a:latin typeface="Calibri"/>
                <a:ea typeface="Calibri"/>
                <a:cs typeface="Calibri"/>
                <a:sym typeface="Calibri"/>
              </a:rPr>
              <a:t>Tinkercad</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progettare</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tra</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reale</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virtuale</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14 MAGGIO 2026</a:t>
            </a:r>
            <a:r>
              <a:rPr lang="en-US" sz="2800" dirty="0">
                <a:solidFill>
                  <a:srgbClr val="0070C0"/>
                </a:solidFill>
                <a:latin typeface="Calibri"/>
                <a:ea typeface="Calibri"/>
                <a:cs typeface="Calibri"/>
                <a:sym typeface="Calibri"/>
              </a:rPr>
              <a:t> (L. MENNA)</a:t>
            </a:r>
          </a:p>
          <a:p>
            <a:pPr marL="1371600" marR="0" lvl="0" indent="-457200" algn="l" rtl="0">
              <a:lnSpc>
                <a:spcPct val="113428"/>
              </a:lnSpc>
              <a:spcBef>
                <a:spcPts val="0"/>
              </a:spcBef>
              <a:spcAft>
                <a:spcPts val="0"/>
              </a:spcAft>
              <a:buClr>
                <a:srgbClr val="0070C0"/>
              </a:buClr>
              <a:buSzPts val="2800"/>
              <a:buFont typeface="Wingdings" pitchFamily="2" charset="2"/>
              <a:buChar char="Ø"/>
            </a:pPr>
            <a:endParaRPr lang="en-US" sz="2800" dirty="0">
              <a:solidFill>
                <a:srgbClr val="0070C0"/>
              </a:solidFill>
              <a:latin typeface="Calibri"/>
              <a:ea typeface="Calibri"/>
              <a:cs typeface="Calibri"/>
              <a:sym typeface="Calibri"/>
            </a:endParaRPr>
          </a:p>
          <a:p>
            <a:pPr marL="914400" marR="0" lvl="0" algn="l" rtl="0">
              <a:lnSpc>
                <a:spcPct val="113428"/>
              </a:lnSpc>
              <a:spcBef>
                <a:spcPts val="0"/>
              </a:spcBef>
              <a:spcAft>
                <a:spcPts val="0"/>
              </a:spcAft>
              <a:buClr>
                <a:srgbClr val="0070C0"/>
              </a:buClr>
              <a:buSzPts val="2800"/>
            </a:pPr>
            <a:r>
              <a:rPr lang="en-US" sz="2800" dirty="0">
                <a:solidFill>
                  <a:srgbClr val="0070C0"/>
                </a:solidFill>
                <a:latin typeface="Calibri"/>
                <a:ea typeface="Calibri"/>
                <a:cs typeface="Calibri"/>
                <a:sym typeface="Calibri"/>
              </a:rPr>
              <a:t> </a:t>
            </a:r>
          </a:p>
        </p:txBody>
      </p:sp>
      <p:sp>
        <p:nvSpPr>
          <p:cNvPr id="188" name="Google Shape;188;p4">
            <a:extLst>
              <a:ext uri="{FF2B5EF4-FFF2-40B4-BE49-F238E27FC236}">
                <a16:creationId xmlns:a16="http://schemas.microsoft.com/office/drawing/2014/main" id="{FE40671B-C5EA-ED82-A8A7-2413C4FDBA08}"/>
              </a:ext>
            </a:extLst>
          </p:cNvPr>
          <p:cNvSpPr/>
          <p:nvPr/>
        </p:nvSpPr>
        <p:spPr>
          <a:xfrm rot="20792374">
            <a:off x="14760762" y="197142"/>
            <a:ext cx="2791648" cy="789157"/>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9" name="Google Shape;189;p4">
            <a:extLst>
              <a:ext uri="{FF2B5EF4-FFF2-40B4-BE49-F238E27FC236}">
                <a16:creationId xmlns:a16="http://schemas.microsoft.com/office/drawing/2014/main" id="{94EC940D-32BF-5D50-70AE-812329BF542E}"/>
              </a:ext>
            </a:extLst>
          </p:cNvPr>
          <p:cNvSpPr txBox="1"/>
          <p:nvPr/>
        </p:nvSpPr>
        <p:spPr>
          <a:xfrm rot="20793128">
            <a:off x="14744201" y="254290"/>
            <a:ext cx="2925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C000"/>
                </a:solidFill>
                <a:latin typeface="Calibri"/>
                <a:ea typeface="Calibri"/>
                <a:cs typeface="Calibri"/>
                <a:sym typeface="Calibri"/>
              </a:rPr>
              <a:t>NOVITÀ</a:t>
            </a:r>
            <a:endParaRPr dirty="0"/>
          </a:p>
        </p:txBody>
      </p:sp>
      <p:sp>
        <p:nvSpPr>
          <p:cNvPr id="190" name="Google Shape;190;p4">
            <a:extLst>
              <a:ext uri="{FF2B5EF4-FFF2-40B4-BE49-F238E27FC236}">
                <a16:creationId xmlns:a16="http://schemas.microsoft.com/office/drawing/2014/main" id="{AE7C48B2-BE2F-6D11-A25C-8B97D1B16394}"/>
              </a:ext>
            </a:extLst>
          </p:cNvPr>
          <p:cNvSpPr/>
          <p:nvPr/>
        </p:nvSpPr>
        <p:spPr>
          <a:xfrm>
            <a:off x="967364" y="2905873"/>
            <a:ext cx="838200" cy="838200"/>
          </a:xfrm>
          <a:prstGeom prst="ellipse">
            <a:avLst/>
          </a:prstGeom>
          <a:solidFill>
            <a:srgbClr val="E5DFEC"/>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1" name="Google Shape;191;p4" descr="Piramide con livelli con riempimento a tinta unita">
            <a:extLst>
              <a:ext uri="{FF2B5EF4-FFF2-40B4-BE49-F238E27FC236}">
                <a16:creationId xmlns:a16="http://schemas.microsoft.com/office/drawing/2014/main" id="{B64F1A1C-C68D-C6DC-6608-BAAF3366B395}"/>
              </a:ext>
            </a:extLst>
          </p:cNvPr>
          <p:cNvPicPr preferRelativeResize="0"/>
          <p:nvPr/>
        </p:nvPicPr>
        <p:blipFill rotWithShape="1">
          <a:blip r:embed="rId5">
            <a:alphaModFix/>
          </a:blip>
          <a:srcRect/>
          <a:stretch/>
        </p:blipFill>
        <p:spPr>
          <a:xfrm>
            <a:off x="1005464" y="2905873"/>
            <a:ext cx="762000" cy="762000"/>
          </a:xfrm>
          <a:prstGeom prst="rect">
            <a:avLst/>
          </a:prstGeom>
          <a:noFill/>
          <a:ln>
            <a:noFill/>
          </a:ln>
        </p:spPr>
      </p:pic>
    </p:spTree>
    <p:extLst>
      <p:ext uri="{BB962C8B-B14F-4D97-AF65-F5344CB8AC3E}">
        <p14:creationId xmlns:p14="http://schemas.microsoft.com/office/powerpoint/2010/main" val="1185482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88029779-6B2D-3B77-7316-BC7E6BAAFC3C}"/>
            </a:ext>
          </a:extLst>
        </p:cNvPr>
        <p:cNvGrpSpPr/>
        <p:nvPr/>
      </p:nvGrpSpPr>
      <p:grpSpPr>
        <a:xfrm>
          <a:off x="0" y="0"/>
          <a:ext cx="0" cy="0"/>
          <a:chOff x="0" y="0"/>
          <a:chExt cx="0" cy="0"/>
        </a:xfrm>
      </p:grpSpPr>
      <p:sp>
        <p:nvSpPr>
          <p:cNvPr id="180" name="Google Shape;180;p4">
            <a:extLst>
              <a:ext uri="{FF2B5EF4-FFF2-40B4-BE49-F238E27FC236}">
                <a16:creationId xmlns:a16="http://schemas.microsoft.com/office/drawing/2014/main" id="{063D533E-39DB-1AEA-9474-32E99D8B8984}"/>
              </a:ext>
            </a:extLst>
          </p:cNvPr>
          <p:cNvSpPr/>
          <p:nvPr/>
        </p:nvSpPr>
        <p:spPr>
          <a:xfrm>
            <a:off x="9144000" y="-1475627"/>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81" name="Google Shape;181;p4">
            <a:extLst>
              <a:ext uri="{FF2B5EF4-FFF2-40B4-BE49-F238E27FC236}">
                <a16:creationId xmlns:a16="http://schemas.microsoft.com/office/drawing/2014/main" id="{792A0755-05C1-4003-4C22-E2E57DF7B812}"/>
              </a:ext>
            </a:extLst>
          </p:cNvPr>
          <p:cNvSpPr/>
          <p:nvPr/>
        </p:nvSpPr>
        <p:spPr>
          <a:xfrm>
            <a:off x="-258765" y="0"/>
            <a:ext cx="10287000" cy="10095781"/>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nvGrpSpPr>
          <p:cNvPr id="182" name="Google Shape;182;p4">
            <a:extLst>
              <a:ext uri="{FF2B5EF4-FFF2-40B4-BE49-F238E27FC236}">
                <a16:creationId xmlns:a16="http://schemas.microsoft.com/office/drawing/2014/main" id="{32DD735C-405D-07FF-4F9A-44EF354073FC}"/>
              </a:ext>
            </a:extLst>
          </p:cNvPr>
          <p:cNvGrpSpPr/>
          <p:nvPr/>
        </p:nvGrpSpPr>
        <p:grpSpPr>
          <a:xfrm>
            <a:off x="553209" y="191219"/>
            <a:ext cx="16560980" cy="9904562"/>
            <a:chOff x="0" y="-76200"/>
            <a:chExt cx="5086921" cy="740549"/>
          </a:xfrm>
        </p:grpSpPr>
        <p:sp>
          <p:nvSpPr>
            <p:cNvPr id="183" name="Google Shape;183;p4">
              <a:extLst>
                <a:ext uri="{FF2B5EF4-FFF2-40B4-BE49-F238E27FC236}">
                  <a16:creationId xmlns:a16="http://schemas.microsoft.com/office/drawing/2014/main" id="{98C06B08-BB67-2CC2-85BA-5BBA8F728CC4}"/>
                </a:ext>
              </a:extLst>
            </p:cNvPr>
            <p:cNvSpPr/>
            <p:nvPr/>
          </p:nvSpPr>
          <p:spPr>
            <a:xfrm>
              <a:off x="0" y="0"/>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4">
              <a:extLst>
                <a:ext uri="{FF2B5EF4-FFF2-40B4-BE49-F238E27FC236}">
                  <a16:creationId xmlns:a16="http://schemas.microsoft.com/office/drawing/2014/main" id="{D0986C6C-8DEC-60E4-70D7-7BE594CA2142}"/>
                </a:ext>
              </a:extLst>
            </p:cNvPr>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185" name="Google Shape;185;p4">
            <a:extLst>
              <a:ext uri="{FF2B5EF4-FFF2-40B4-BE49-F238E27FC236}">
                <a16:creationId xmlns:a16="http://schemas.microsoft.com/office/drawing/2014/main" id="{C7CB99DD-1EE5-9C63-6F66-D54679EC51A7}"/>
              </a:ext>
            </a:extLst>
          </p:cNvPr>
          <p:cNvSpPr/>
          <p:nvPr/>
        </p:nvSpPr>
        <p:spPr>
          <a:xfrm>
            <a:off x="553209" y="278860"/>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4">
            <a:extLst>
              <a:ext uri="{FF2B5EF4-FFF2-40B4-BE49-F238E27FC236}">
                <a16:creationId xmlns:a16="http://schemas.microsoft.com/office/drawing/2014/main" id="{9C4FD288-014A-40EA-CA9D-1E33A725F1A4}"/>
              </a:ext>
            </a:extLst>
          </p:cNvPr>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187" name="Google Shape;187;p4">
            <a:extLst>
              <a:ext uri="{FF2B5EF4-FFF2-40B4-BE49-F238E27FC236}">
                <a16:creationId xmlns:a16="http://schemas.microsoft.com/office/drawing/2014/main" id="{DF932754-1F03-67CF-7207-3CDF7FB3598D}"/>
              </a:ext>
            </a:extLst>
          </p:cNvPr>
          <p:cNvSpPr txBox="1"/>
          <p:nvPr/>
        </p:nvSpPr>
        <p:spPr>
          <a:xfrm>
            <a:off x="654376" y="1848225"/>
            <a:ext cx="16083000" cy="7605352"/>
          </a:xfrm>
          <a:prstGeom prst="rect">
            <a:avLst/>
          </a:prstGeom>
          <a:noFill/>
          <a:ln>
            <a:noFill/>
          </a:ln>
        </p:spPr>
        <p:txBody>
          <a:bodyPr spcFirstLastPara="1" wrap="square" lIns="0" tIns="0" rIns="0" bIns="0" anchor="t" anchorCtr="0">
            <a:spAutoFit/>
          </a:bodyPr>
          <a:lstStyle/>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i="1" dirty="0">
              <a:solidFill>
                <a:srgbClr val="0070C0"/>
              </a:solidFill>
              <a:latin typeface="NTR"/>
              <a:sym typeface="Calibri"/>
            </a:endParaRPr>
          </a:p>
          <a:p>
            <a:pPr marL="0" marR="0" lvl="0" indent="0" algn="just" rtl="0">
              <a:lnSpc>
                <a:spcPct val="88222"/>
              </a:lnSpc>
              <a:spcBef>
                <a:spcPts val="0"/>
              </a:spcBef>
              <a:spcAft>
                <a:spcPts val="0"/>
              </a:spcAft>
              <a:buNone/>
            </a:pPr>
            <a:endParaRPr dirty="0"/>
          </a:p>
          <a:p>
            <a:pPr marL="0" marR="0" lvl="0" indent="0" algn="just" rtl="0">
              <a:lnSpc>
                <a:spcPct val="88222"/>
              </a:lnSpc>
              <a:spcBef>
                <a:spcPts val="0"/>
              </a:spcBef>
              <a:spcAft>
                <a:spcPts val="0"/>
              </a:spcAft>
              <a:buNone/>
            </a:pPr>
            <a:r>
              <a:rPr lang="en-US" sz="3600" b="1" dirty="0">
                <a:solidFill>
                  <a:srgbClr val="0070C0"/>
                </a:solidFill>
                <a:latin typeface="Calibri"/>
                <a:ea typeface="Calibri"/>
                <a:cs typeface="Calibri"/>
                <a:sym typeface="Calibri"/>
              </a:rPr>
              <a:t>                  STRUTTURA DEL CORSO</a:t>
            </a:r>
            <a:endParaRPr dirty="0"/>
          </a:p>
          <a:p>
            <a:pPr marL="0" marR="0" lvl="0" indent="0" algn="just" rtl="0">
              <a:lnSpc>
                <a:spcPct val="88222"/>
              </a:lnSpc>
              <a:spcBef>
                <a:spcPts val="0"/>
              </a:spcBef>
              <a:spcAft>
                <a:spcPts val="0"/>
              </a:spcAft>
              <a:buNone/>
            </a:pPr>
            <a:endParaRPr lang="it-IT" sz="3600" b="1" dirty="0">
              <a:solidFill>
                <a:srgbClr val="0070C0"/>
              </a:solidFill>
              <a:latin typeface="Calibri"/>
              <a:ea typeface="Calibri"/>
              <a:cs typeface="Calibri"/>
              <a:sym typeface="Calibri"/>
            </a:endParaRPr>
          </a:p>
          <a:p>
            <a:pPr marL="0" marR="0" lvl="0" indent="0" algn="just" rtl="0">
              <a:lnSpc>
                <a:spcPct val="88222"/>
              </a:lnSpc>
              <a:spcBef>
                <a:spcPts val="0"/>
              </a:spcBef>
              <a:spcAft>
                <a:spcPts val="0"/>
              </a:spcAft>
              <a:buNone/>
            </a:pPr>
            <a:endParaRPr sz="3600" b="1" dirty="0">
              <a:solidFill>
                <a:srgbClr val="0070C0"/>
              </a:solidFill>
              <a:latin typeface="Calibri"/>
              <a:ea typeface="Calibri"/>
              <a:cs typeface="Calibri"/>
              <a:sym typeface="Calibri"/>
            </a:endParaRPr>
          </a:p>
          <a:p>
            <a:pPr marL="1371600" marR="0" lvl="0" indent="-457200" algn="l" rtl="0">
              <a:lnSpc>
                <a:spcPct val="113428"/>
              </a:lnSpc>
              <a:spcBef>
                <a:spcPts val="0"/>
              </a:spcBef>
              <a:spcAft>
                <a:spcPts val="0"/>
              </a:spcAft>
              <a:buClr>
                <a:srgbClr val="0070C0"/>
              </a:buClr>
              <a:buSzPts val="2800"/>
              <a:buFont typeface="Arial"/>
              <a:buChar char="•"/>
            </a:pPr>
            <a:r>
              <a:rPr lang="en-US" sz="2800" b="1" dirty="0">
                <a:solidFill>
                  <a:srgbClr val="0070C0"/>
                </a:solidFill>
                <a:latin typeface="Calibri"/>
                <a:ea typeface="Calibri"/>
                <a:cs typeface="Calibri"/>
                <a:sym typeface="Calibri"/>
              </a:rPr>
              <a:t>CORSO 5 – AREA LINGUISTICA</a:t>
            </a:r>
          </a:p>
          <a:p>
            <a:pPr marL="1371600" marR="0" lvl="0" indent="-457200" algn="l" rtl="0">
              <a:lnSpc>
                <a:spcPct val="113428"/>
              </a:lnSpc>
              <a:spcBef>
                <a:spcPts val="0"/>
              </a:spcBef>
              <a:spcAft>
                <a:spcPts val="0"/>
              </a:spcAft>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Lo scenario </a:t>
            </a:r>
            <a:r>
              <a:rPr lang="en-US" sz="2800" dirty="0" err="1">
                <a:solidFill>
                  <a:srgbClr val="0070C0"/>
                </a:solidFill>
                <a:latin typeface="Calibri"/>
                <a:ea typeface="Calibri"/>
                <a:cs typeface="Calibri"/>
                <a:sym typeface="Calibri"/>
              </a:rPr>
              <a:t>teorico</a:t>
            </a:r>
            <a:r>
              <a:rPr lang="en-US" sz="2800" dirty="0">
                <a:solidFill>
                  <a:srgbClr val="0070C0"/>
                </a:solidFill>
                <a:latin typeface="Calibri"/>
                <a:ea typeface="Calibri"/>
                <a:cs typeface="Calibri"/>
                <a:sym typeface="Calibri"/>
              </a:rPr>
              <a:t> e </a:t>
            </a:r>
            <a:r>
              <a:rPr lang="en-US" sz="2800" dirty="0" err="1">
                <a:solidFill>
                  <a:srgbClr val="0070C0"/>
                </a:solidFill>
                <a:latin typeface="Calibri"/>
                <a:ea typeface="Calibri"/>
                <a:cs typeface="Calibri"/>
                <a:sym typeface="Calibri"/>
              </a:rPr>
              <a:t>metodologico</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9 APRILE 2026</a:t>
            </a:r>
            <a:r>
              <a:rPr lang="en-US" sz="2800" dirty="0">
                <a:solidFill>
                  <a:srgbClr val="0070C0"/>
                </a:solidFill>
                <a:latin typeface="Calibri"/>
                <a:ea typeface="Calibri"/>
                <a:cs typeface="Calibri"/>
                <a:sym typeface="Calibri"/>
              </a:rPr>
              <a:t> (M. R. TURRISI)</a:t>
            </a:r>
          </a:p>
          <a:p>
            <a:pPr marL="1371600" indent="-457200">
              <a:lnSpc>
                <a:spcPct val="113428"/>
              </a:lnSpc>
              <a:buClr>
                <a:srgbClr val="0070C0"/>
              </a:buClr>
              <a:buSzPts val="2800"/>
              <a:buFont typeface="Wingdings" pitchFamily="2" charset="2"/>
              <a:buChar char="Ø"/>
            </a:pPr>
            <a:r>
              <a:rPr lang="en-US" sz="2800" dirty="0">
                <a:solidFill>
                  <a:srgbClr val="0070C0"/>
                </a:solidFill>
                <a:latin typeface="Calibri"/>
                <a:ea typeface="Calibri"/>
                <a:cs typeface="Calibri"/>
                <a:sym typeface="Calibri"/>
              </a:rPr>
              <a:t>Le </a:t>
            </a:r>
            <a:r>
              <a:rPr lang="en-US" sz="2800" dirty="0" err="1">
                <a:solidFill>
                  <a:srgbClr val="0070C0"/>
                </a:solidFill>
                <a:latin typeface="Calibri"/>
                <a:ea typeface="Calibri"/>
                <a:cs typeface="Calibri"/>
                <a:sym typeface="Calibri"/>
              </a:rPr>
              <a:t>Indicazioni</a:t>
            </a:r>
            <a:r>
              <a:rPr lang="en-US" sz="2800" dirty="0">
                <a:solidFill>
                  <a:srgbClr val="0070C0"/>
                </a:solidFill>
                <a:latin typeface="Calibri"/>
                <a:ea typeface="Calibri"/>
                <a:cs typeface="Calibri"/>
                <a:sym typeface="Calibri"/>
              </a:rPr>
              <a:t> </a:t>
            </a:r>
            <a:r>
              <a:rPr lang="en-US" sz="2800" dirty="0" err="1">
                <a:solidFill>
                  <a:srgbClr val="0070C0"/>
                </a:solidFill>
                <a:latin typeface="Calibri"/>
                <a:ea typeface="Calibri"/>
                <a:cs typeface="Calibri"/>
                <a:sym typeface="Calibri"/>
              </a:rPr>
              <a:t>Nazionali</a:t>
            </a:r>
            <a:r>
              <a:rPr lang="en-US" sz="2800" dirty="0">
                <a:solidFill>
                  <a:srgbClr val="0070C0"/>
                </a:solidFill>
                <a:latin typeface="Calibri"/>
                <a:ea typeface="Calibri"/>
                <a:cs typeface="Calibri"/>
                <a:sym typeface="Calibri"/>
              </a:rPr>
              <a:t> 2025 – </a:t>
            </a:r>
            <a:r>
              <a:rPr lang="en-US" sz="2800" b="1" dirty="0">
                <a:solidFill>
                  <a:srgbClr val="0070C0"/>
                </a:solidFill>
                <a:latin typeface="Calibri"/>
                <a:ea typeface="Calibri"/>
                <a:cs typeface="Calibri"/>
                <a:sym typeface="Calibri"/>
              </a:rPr>
              <a:t>15 APRILE 2026</a:t>
            </a:r>
            <a:r>
              <a:rPr lang="en-US" sz="2800" dirty="0">
                <a:solidFill>
                  <a:srgbClr val="0070C0"/>
                </a:solidFill>
                <a:latin typeface="Calibri"/>
                <a:ea typeface="Calibri"/>
                <a:cs typeface="Calibri"/>
                <a:sym typeface="Calibri"/>
              </a:rPr>
              <a:t> (M. R. TURRISI)</a:t>
            </a:r>
          </a:p>
          <a:p>
            <a:pPr marL="1371600" indent="-457200">
              <a:lnSpc>
                <a:spcPct val="113428"/>
              </a:lnSpc>
              <a:buClr>
                <a:srgbClr val="0070C0"/>
              </a:buClr>
              <a:buSzPts val="2800"/>
              <a:buFont typeface="Wingdings" pitchFamily="2" charset="2"/>
              <a:buChar char="Ø"/>
            </a:pPr>
            <a:r>
              <a:rPr lang="en-US" sz="2800" dirty="0" err="1">
                <a:solidFill>
                  <a:srgbClr val="0070C0"/>
                </a:solidFill>
                <a:latin typeface="Calibri"/>
                <a:ea typeface="Calibri"/>
                <a:cs typeface="Calibri"/>
                <a:sym typeface="Calibri"/>
              </a:rPr>
              <a:t>Indicazioni</a:t>
            </a:r>
            <a:r>
              <a:rPr lang="en-US" sz="2800" dirty="0">
                <a:solidFill>
                  <a:srgbClr val="0070C0"/>
                </a:solidFill>
                <a:latin typeface="Calibri"/>
                <a:ea typeface="Calibri"/>
                <a:cs typeface="Calibri"/>
                <a:sym typeface="Calibri"/>
              </a:rPr>
              <a:t> operative per la </a:t>
            </a:r>
            <a:r>
              <a:rPr lang="en-US" sz="2800" dirty="0" err="1">
                <a:solidFill>
                  <a:srgbClr val="0070C0"/>
                </a:solidFill>
                <a:latin typeface="Calibri"/>
                <a:ea typeface="Calibri"/>
                <a:cs typeface="Calibri"/>
                <a:sym typeface="Calibri"/>
              </a:rPr>
              <a:t>costruzione</a:t>
            </a:r>
            <a:r>
              <a:rPr lang="en-US" sz="2800" dirty="0">
                <a:solidFill>
                  <a:srgbClr val="0070C0"/>
                </a:solidFill>
                <a:latin typeface="Calibri"/>
                <a:ea typeface="Calibri"/>
                <a:cs typeface="Calibri"/>
                <a:sym typeface="Calibri"/>
              </a:rPr>
              <a:t> del </a:t>
            </a:r>
            <a:r>
              <a:rPr lang="en-US" sz="2800" dirty="0" err="1">
                <a:solidFill>
                  <a:srgbClr val="0070C0"/>
                </a:solidFill>
                <a:latin typeface="Calibri"/>
                <a:ea typeface="Calibri"/>
                <a:cs typeface="Calibri"/>
                <a:sym typeface="Calibri"/>
              </a:rPr>
              <a:t>curricolo</a:t>
            </a:r>
            <a:r>
              <a:rPr lang="en-US" sz="2800" dirty="0">
                <a:solidFill>
                  <a:srgbClr val="0070C0"/>
                </a:solidFill>
                <a:latin typeface="Calibri"/>
                <a:ea typeface="Calibri"/>
                <a:cs typeface="Calibri"/>
                <a:sym typeface="Calibri"/>
              </a:rPr>
              <a:t> – </a:t>
            </a:r>
            <a:r>
              <a:rPr lang="en-US" sz="2800" b="1" dirty="0">
                <a:solidFill>
                  <a:srgbClr val="0070C0"/>
                </a:solidFill>
                <a:latin typeface="Calibri"/>
                <a:ea typeface="Calibri"/>
                <a:cs typeface="Calibri"/>
                <a:sym typeface="Calibri"/>
              </a:rPr>
              <a:t>22 APRILE 2026</a:t>
            </a:r>
            <a:r>
              <a:rPr lang="en-US" sz="2800" dirty="0">
                <a:solidFill>
                  <a:srgbClr val="0070C0"/>
                </a:solidFill>
                <a:latin typeface="Calibri"/>
                <a:ea typeface="Calibri"/>
                <a:cs typeface="Calibri"/>
                <a:sym typeface="Calibri"/>
              </a:rPr>
              <a:t> (M. R. TURRISI)</a:t>
            </a:r>
          </a:p>
          <a:p>
            <a:pPr marL="914400">
              <a:lnSpc>
                <a:spcPct val="113428"/>
              </a:lnSpc>
              <a:buClr>
                <a:srgbClr val="0070C0"/>
              </a:buClr>
              <a:buSzPts val="2800"/>
            </a:pPr>
            <a:endParaRPr lang="en-US" sz="2800" dirty="0">
              <a:solidFill>
                <a:srgbClr val="0070C0"/>
              </a:solidFill>
              <a:latin typeface="Calibri"/>
              <a:ea typeface="Calibri"/>
              <a:cs typeface="Calibri"/>
              <a:sym typeface="Calibri"/>
            </a:endParaRPr>
          </a:p>
          <a:p>
            <a:pPr marL="914400" algn="ctr">
              <a:lnSpc>
                <a:spcPct val="113428"/>
              </a:lnSpc>
              <a:buClr>
                <a:srgbClr val="0070C0"/>
              </a:buClr>
              <a:buSzPts val="2800"/>
            </a:pPr>
            <a:r>
              <a:rPr lang="en-US" sz="2800" b="1" dirty="0">
                <a:solidFill>
                  <a:srgbClr val="0070C0"/>
                </a:solidFill>
                <a:latin typeface="Calibri"/>
                <a:ea typeface="Calibri"/>
                <a:cs typeface="Calibri"/>
                <a:sym typeface="Calibri"/>
              </a:rPr>
              <a:t>TUTTI I WEBINAR SI SVOLGERANNO NEL SEGUENTE ORARIO: 17.00-19.00</a:t>
            </a:r>
          </a:p>
          <a:p>
            <a:pPr marL="1371600" indent="-457200">
              <a:lnSpc>
                <a:spcPct val="113428"/>
              </a:lnSpc>
              <a:buClr>
                <a:srgbClr val="0070C0"/>
              </a:buClr>
              <a:buSzPts val="2800"/>
              <a:buFont typeface="Wingdings" pitchFamily="2" charset="2"/>
              <a:buChar char="Ø"/>
            </a:pPr>
            <a:endParaRPr lang="en-US" sz="2800" dirty="0">
              <a:solidFill>
                <a:srgbClr val="0070C0"/>
              </a:solidFill>
              <a:latin typeface="Calibri"/>
              <a:ea typeface="Calibri"/>
              <a:cs typeface="Calibri"/>
              <a:sym typeface="Calibri"/>
            </a:endParaRPr>
          </a:p>
          <a:p>
            <a:pPr marL="1371600" marR="0" lvl="0" indent="-457200" algn="l" rtl="0">
              <a:lnSpc>
                <a:spcPct val="113428"/>
              </a:lnSpc>
              <a:spcBef>
                <a:spcPts val="0"/>
              </a:spcBef>
              <a:spcAft>
                <a:spcPts val="0"/>
              </a:spcAft>
              <a:buClr>
                <a:srgbClr val="0070C0"/>
              </a:buClr>
              <a:buSzPts val="2800"/>
              <a:buFont typeface="Wingdings" pitchFamily="2" charset="2"/>
              <a:buChar char="Ø"/>
            </a:pPr>
            <a:endParaRPr lang="en-US" sz="2800" dirty="0">
              <a:solidFill>
                <a:srgbClr val="0070C0"/>
              </a:solidFill>
              <a:latin typeface="Calibri"/>
              <a:ea typeface="Calibri"/>
              <a:cs typeface="Calibri"/>
              <a:sym typeface="Calibri"/>
            </a:endParaRPr>
          </a:p>
          <a:p>
            <a:pPr marL="914400" marR="0" lvl="0" algn="l" rtl="0">
              <a:lnSpc>
                <a:spcPct val="113428"/>
              </a:lnSpc>
              <a:spcBef>
                <a:spcPts val="0"/>
              </a:spcBef>
              <a:spcAft>
                <a:spcPts val="0"/>
              </a:spcAft>
              <a:buClr>
                <a:srgbClr val="0070C0"/>
              </a:buClr>
              <a:buSzPts val="2800"/>
            </a:pPr>
            <a:r>
              <a:rPr lang="en-US" sz="2800" dirty="0">
                <a:solidFill>
                  <a:srgbClr val="0070C0"/>
                </a:solidFill>
                <a:latin typeface="Calibri"/>
                <a:ea typeface="Calibri"/>
                <a:cs typeface="Calibri"/>
                <a:sym typeface="Calibri"/>
              </a:rPr>
              <a:t> </a:t>
            </a:r>
          </a:p>
        </p:txBody>
      </p:sp>
      <p:sp>
        <p:nvSpPr>
          <p:cNvPr id="188" name="Google Shape;188;p4">
            <a:extLst>
              <a:ext uri="{FF2B5EF4-FFF2-40B4-BE49-F238E27FC236}">
                <a16:creationId xmlns:a16="http://schemas.microsoft.com/office/drawing/2014/main" id="{1D19965B-33A3-A761-C38E-54FD935A3BEF}"/>
              </a:ext>
            </a:extLst>
          </p:cNvPr>
          <p:cNvSpPr/>
          <p:nvPr/>
        </p:nvSpPr>
        <p:spPr>
          <a:xfrm rot="20792374">
            <a:off x="14760762" y="197142"/>
            <a:ext cx="2791648" cy="789157"/>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9" name="Google Shape;189;p4">
            <a:extLst>
              <a:ext uri="{FF2B5EF4-FFF2-40B4-BE49-F238E27FC236}">
                <a16:creationId xmlns:a16="http://schemas.microsoft.com/office/drawing/2014/main" id="{23A2EE7F-245B-DF10-1A9E-0C3B64334C18}"/>
              </a:ext>
            </a:extLst>
          </p:cNvPr>
          <p:cNvSpPr txBox="1"/>
          <p:nvPr/>
        </p:nvSpPr>
        <p:spPr>
          <a:xfrm rot="20793128">
            <a:off x="14744201" y="254290"/>
            <a:ext cx="2925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C000"/>
                </a:solidFill>
                <a:latin typeface="Calibri"/>
                <a:ea typeface="Calibri"/>
                <a:cs typeface="Calibri"/>
                <a:sym typeface="Calibri"/>
              </a:rPr>
              <a:t>NOVITÀ</a:t>
            </a:r>
            <a:endParaRPr dirty="0"/>
          </a:p>
        </p:txBody>
      </p:sp>
      <p:sp>
        <p:nvSpPr>
          <p:cNvPr id="190" name="Google Shape;190;p4">
            <a:extLst>
              <a:ext uri="{FF2B5EF4-FFF2-40B4-BE49-F238E27FC236}">
                <a16:creationId xmlns:a16="http://schemas.microsoft.com/office/drawing/2014/main" id="{396A09C7-DE5B-E3E9-2F4E-249694818D25}"/>
              </a:ext>
            </a:extLst>
          </p:cNvPr>
          <p:cNvSpPr/>
          <p:nvPr/>
        </p:nvSpPr>
        <p:spPr>
          <a:xfrm>
            <a:off x="1131524" y="3385203"/>
            <a:ext cx="838200" cy="838200"/>
          </a:xfrm>
          <a:prstGeom prst="ellipse">
            <a:avLst/>
          </a:prstGeom>
          <a:solidFill>
            <a:srgbClr val="E5DFEC"/>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1" name="Google Shape;191;p4" descr="Piramide con livelli con riempimento a tinta unita">
            <a:extLst>
              <a:ext uri="{FF2B5EF4-FFF2-40B4-BE49-F238E27FC236}">
                <a16:creationId xmlns:a16="http://schemas.microsoft.com/office/drawing/2014/main" id="{04A160A0-94D7-6948-9F2C-BB3A5AD63FB3}"/>
              </a:ext>
            </a:extLst>
          </p:cNvPr>
          <p:cNvPicPr preferRelativeResize="0"/>
          <p:nvPr/>
        </p:nvPicPr>
        <p:blipFill rotWithShape="1">
          <a:blip r:embed="rId5">
            <a:alphaModFix/>
          </a:blip>
          <a:srcRect/>
          <a:stretch/>
        </p:blipFill>
        <p:spPr>
          <a:xfrm>
            <a:off x="1173811" y="3385203"/>
            <a:ext cx="762000" cy="762000"/>
          </a:xfrm>
          <a:prstGeom prst="rect">
            <a:avLst/>
          </a:prstGeom>
          <a:noFill/>
          <a:ln>
            <a:noFill/>
          </a:ln>
        </p:spPr>
      </p:pic>
    </p:spTree>
    <p:extLst>
      <p:ext uri="{BB962C8B-B14F-4D97-AF65-F5344CB8AC3E}">
        <p14:creationId xmlns:p14="http://schemas.microsoft.com/office/powerpoint/2010/main" val="2019808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5"/>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p5"/>
          <p:cNvSpPr/>
          <p:nvPr/>
        </p:nvSpPr>
        <p:spPr>
          <a:xfrm>
            <a:off x="2457916"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00" name="Google Shape;200;p5"/>
          <p:cNvGrpSpPr/>
          <p:nvPr/>
        </p:nvGrpSpPr>
        <p:grpSpPr>
          <a:xfrm>
            <a:off x="730768" y="1381734"/>
            <a:ext cx="21590146" cy="9129993"/>
            <a:chOff x="-1544788" y="-76200"/>
            <a:chExt cx="6631709" cy="740549"/>
          </a:xfrm>
        </p:grpSpPr>
        <p:sp>
          <p:nvSpPr>
            <p:cNvPr id="201" name="Google Shape;201;p5"/>
            <p:cNvSpPr/>
            <p:nvPr/>
          </p:nvSpPr>
          <p:spPr>
            <a:xfrm>
              <a:off x="-1544788" y="-74899"/>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5"/>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03" name="Google Shape;203;p5"/>
          <p:cNvSpPr/>
          <p:nvPr/>
        </p:nvSpPr>
        <p:spPr>
          <a:xfrm>
            <a:off x="481607" y="301622"/>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5"/>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205" name="Google Shape;205;p5"/>
          <p:cNvSpPr txBox="1"/>
          <p:nvPr/>
        </p:nvSpPr>
        <p:spPr>
          <a:xfrm>
            <a:off x="2480732" y="3892669"/>
            <a:ext cx="14364900" cy="7258590"/>
          </a:xfrm>
          <a:prstGeom prst="rect">
            <a:avLst/>
          </a:prstGeom>
          <a:noFill/>
          <a:ln>
            <a:noFill/>
          </a:ln>
        </p:spPr>
        <p:txBody>
          <a:bodyPr spcFirstLastPara="1" wrap="square" lIns="0" tIns="0" rIns="0" bIns="0" anchor="t" anchorCtr="0">
            <a:spAutoFit/>
          </a:bodyPr>
          <a:lstStyle/>
          <a:p>
            <a:pPr marL="0" marR="0" lvl="0" indent="0" algn="l" rtl="0">
              <a:lnSpc>
                <a:spcPct val="88222"/>
              </a:lnSpc>
              <a:spcBef>
                <a:spcPts val="0"/>
              </a:spcBef>
              <a:spcAft>
                <a:spcPts val="0"/>
              </a:spcAft>
              <a:buNone/>
            </a:pPr>
            <a:endParaRPr dirty="0"/>
          </a:p>
          <a:p>
            <a:pPr marL="0" marR="0" lvl="0" indent="0" algn="l" rtl="0">
              <a:lnSpc>
                <a:spcPct val="88222"/>
              </a:lnSpc>
              <a:spcBef>
                <a:spcPts val="0"/>
              </a:spcBef>
              <a:spcAft>
                <a:spcPts val="0"/>
              </a:spcAft>
              <a:buNone/>
            </a:pPr>
            <a:r>
              <a:rPr lang="en-US" sz="3600" b="1" dirty="0">
                <a:solidFill>
                  <a:srgbClr val="0070C0"/>
                </a:solidFill>
                <a:latin typeface="Calibri"/>
                <a:ea typeface="Calibri"/>
                <a:cs typeface="Calibri"/>
                <a:sym typeface="Calibri"/>
              </a:rPr>
              <a:t>METODOLOGIA</a:t>
            </a:r>
            <a:endParaRPr dirty="0"/>
          </a:p>
          <a:p>
            <a:pPr marL="0" marR="0" lvl="0" indent="0" algn="l" rtl="0">
              <a:lnSpc>
                <a:spcPct val="88222"/>
              </a:lnSpc>
              <a:spcBef>
                <a:spcPts val="0"/>
              </a:spcBef>
              <a:spcAft>
                <a:spcPts val="0"/>
              </a:spcAft>
              <a:buNone/>
            </a:pPr>
            <a:endParaRPr sz="3600" b="1" dirty="0">
              <a:solidFill>
                <a:srgbClr val="0070C0"/>
              </a:solidFill>
              <a:latin typeface="Calibri"/>
              <a:ea typeface="Calibri"/>
              <a:cs typeface="Calibri"/>
              <a:sym typeface="Calibri"/>
            </a:endParaRPr>
          </a:p>
          <a:p>
            <a:pPr algn="just">
              <a:lnSpc>
                <a:spcPct val="150000"/>
              </a:lnSpc>
            </a:pPr>
            <a:r>
              <a:rPr lang="en-US" sz="2800" b="1" dirty="0" err="1">
                <a:solidFill>
                  <a:srgbClr val="0093D1"/>
                </a:solidFill>
                <a:latin typeface="Calibri"/>
                <a:ea typeface="Calibri"/>
                <a:cs typeface="Calibri"/>
                <a:sym typeface="Calibri"/>
              </a:rPr>
              <a:t>È</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prevista</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una</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metodologia</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mista</a:t>
            </a:r>
            <a:r>
              <a:rPr lang="en-US" sz="2800" b="1" dirty="0">
                <a:solidFill>
                  <a:srgbClr val="0093D1"/>
                </a:solidFill>
                <a:latin typeface="Calibri"/>
                <a:ea typeface="Calibri"/>
                <a:cs typeface="Calibri"/>
                <a:sym typeface="Calibri"/>
              </a:rPr>
              <a:t>, con </a:t>
            </a:r>
            <a:r>
              <a:rPr lang="en-US" sz="2800" b="1" dirty="0" err="1">
                <a:solidFill>
                  <a:srgbClr val="0093D1"/>
                </a:solidFill>
                <a:latin typeface="Calibri"/>
                <a:ea typeface="Calibri"/>
                <a:cs typeface="Calibri"/>
                <a:sym typeface="Calibri"/>
              </a:rPr>
              <a:t>momenti</a:t>
            </a:r>
            <a:r>
              <a:rPr lang="en-US" sz="2800" b="1" dirty="0">
                <a:solidFill>
                  <a:srgbClr val="0093D1"/>
                </a:solidFill>
                <a:latin typeface="Calibri"/>
                <a:ea typeface="Calibri"/>
                <a:cs typeface="Calibri"/>
                <a:sym typeface="Calibri"/>
              </a:rPr>
              <a:t> di </a:t>
            </a:r>
            <a:r>
              <a:rPr lang="en-US" sz="2800" b="1" dirty="0" err="1">
                <a:solidFill>
                  <a:srgbClr val="0093D1"/>
                </a:solidFill>
                <a:latin typeface="Calibri"/>
                <a:ea typeface="Calibri"/>
                <a:cs typeface="Calibri"/>
                <a:sym typeface="Calibri"/>
              </a:rPr>
              <a:t>esposizione</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teorica</a:t>
            </a:r>
            <a:r>
              <a:rPr lang="en-US" sz="2800" b="1" dirty="0">
                <a:solidFill>
                  <a:srgbClr val="0093D1"/>
                </a:solidFill>
                <a:latin typeface="Calibri"/>
                <a:ea typeface="Calibri"/>
                <a:cs typeface="Calibri"/>
                <a:sym typeface="Calibri"/>
              </a:rPr>
              <a:t> e </a:t>
            </a:r>
            <a:r>
              <a:rPr lang="en-US" sz="2800" b="1" dirty="0" err="1">
                <a:solidFill>
                  <a:srgbClr val="0093D1"/>
                </a:solidFill>
                <a:latin typeface="Calibri"/>
                <a:ea typeface="Calibri"/>
                <a:cs typeface="Calibri"/>
                <a:sym typeface="Calibri"/>
              </a:rPr>
              <a:t>attività</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più</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partecipative</a:t>
            </a:r>
            <a:r>
              <a:rPr lang="en-US" sz="2800" b="1" dirty="0">
                <a:solidFill>
                  <a:srgbClr val="0093D1"/>
                </a:solidFill>
                <a:latin typeface="Calibri"/>
                <a:ea typeface="Calibri"/>
                <a:cs typeface="Calibri"/>
                <a:sym typeface="Calibri"/>
              </a:rPr>
              <a:t>. </a:t>
            </a:r>
          </a:p>
          <a:p>
            <a:pPr algn="just">
              <a:lnSpc>
                <a:spcPct val="150000"/>
              </a:lnSpc>
            </a:pPr>
            <a:r>
              <a:rPr lang="en-US" sz="2800" b="1" dirty="0">
                <a:solidFill>
                  <a:srgbClr val="0093D1"/>
                </a:solidFill>
                <a:latin typeface="Calibri"/>
                <a:ea typeface="Calibri"/>
                <a:cs typeface="Calibri"/>
                <a:sym typeface="Calibri"/>
              </a:rPr>
              <a:t>I </a:t>
            </a:r>
            <a:r>
              <a:rPr lang="en-US" sz="2800" b="1" dirty="0" err="1">
                <a:solidFill>
                  <a:srgbClr val="0093D1"/>
                </a:solidFill>
                <a:latin typeface="Calibri"/>
                <a:ea typeface="Calibri"/>
                <a:cs typeface="Calibri"/>
                <a:sym typeface="Calibri"/>
              </a:rPr>
              <a:t>formatori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presenteranno</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cornici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teoriche</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riferimenti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normativi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modelli</a:t>
            </a:r>
            <a:r>
              <a:rPr lang="en-US" sz="2800" b="1" dirty="0">
                <a:solidFill>
                  <a:srgbClr val="0093D1"/>
                </a:solidFill>
                <a:latin typeface="Calibri"/>
                <a:ea typeface="Calibri"/>
                <a:cs typeface="Calibri"/>
                <a:sym typeface="Calibri"/>
              </a:rPr>
              <a:t> di </a:t>
            </a:r>
            <a:r>
              <a:rPr lang="en-US" sz="2800" b="1" dirty="0" err="1">
                <a:solidFill>
                  <a:srgbClr val="0093D1"/>
                </a:solidFill>
                <a:latin typeface="Calibri"/>
                <a:ea typeface="Calibri"/>
                <a:cs typeface="Calibri"/>
                <a:sym typeface="Calibri"/>
              </a:rPr>
              <a:t>curricolo</a:t>
            </a:r>
            <a:r>
              <a:rPr lang="en-US" sz="2800" b="1" dirty="0">
                <a:solidFill>
                  <a:srgbClr val="0093D1"/>
                </a:solidFill>
                <a:latin typeface="Calibri"/>
                <a:ea typeface="Calibri"/>
                <a:cs typeface="Calibri"/>
                <a:sym typeface="Calibri"/>
              </a:rPr>
              <a:t> e </a:t>
            </a:r>
            <a:r>
              <a:rPr lang="en-US" sz="2800" b="1" dirty="0" err="1">
                <a:solidFill>
                  <a:srgbClr val="0093D1"/>
                </a:solidFill>
                <a:latin typeface="Calibri"/>
                <a:ea typeface="Calibri"/>
                <a:cs typeface="Calibri"/>
                <a:sym typeface="Calibri"/>
              </a:rPr>
              <a:t>approcci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metodologici</a:t>
            </a:r>
            <a:r>
              <a:rPr lang="en-US" sz="2800" b="1" dirty="0">
                <a:solidFill>
                  <a:srgbClr val="0093D1"/>
                </a:solidFill>
                <a:latin typeface="Calibri"/>
                <a:ea typeface="Calibri"/>
                <a:cs typeface="Calibri"/>
                <a:sym typeface="Calibri"/>
              </a:rPr>
              <a:t>.</a:t>
            </a:r>
          </a:p>
          <a:p>
            <a:pPr algn="just">
              <a:lnSpc>
                <a:spcPct val="150000"/>
              </a:lnSpc>
            </a:pPr>
            <a:r>
              <a:rPr lang="en-US" sz="2800" b="1" dirty="0" err="1">
                <a:solidFill>
                  <a:srgbClr val="0093D1"/>
                </a:solidFill>
                <a:latin typeface="Calibri"/>
                <a:ea typeface="Calibri"/>
                <a:cs typeface="Calibri"/>
                <a:sym typeface="Calibri"/>
              </a:rPr>
              <a:t>L’obiettivo</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è</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quello</a:t>
            </a:r>
            <a:r>
              <a:rPr lang="en-US" sz="2800" b="1" dirty="0">
                <a:solidFill>
                  <a:srgbClr val="0093D1"/>
                </a:solidFill>
                <a:latin typeface="Calibri"/>
                <a:ea typeface="Calibri"/>
                <a:cs typeface="Calibri"/>
                <a:sym typeface="Calibri"/>
              </a:rPr>
              <a:t> di </a:t>
            </a:r>
            <a:r>
              <a:rPr lang="en-US" sz="2800" b="1" dirty="0" err="1">
                <a:solidFill>
                  <a:srgbClr val="0093D1"/>
                </a:solidFill>
                <a:latin typeface="Calibri"/>
                <a:ea typeface="Calibri"/>
                <a:cs typeface="Calibri"/>
                <a:sym typeface="Calibri"/>
              </a:rPr>
              <a:t>alternare</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apporto</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teorico</a:t>
            </a:r>
            <a:r>
              <a:rPr lang="en-US" sz="2800" b="1" dirty="0">
                <a:solidFill>
                  <a:srgbClr val="0093D1"/>
                </a:solidFill>
                <a:latin typeface="Calibri"/>
                <a:ea typeface="Calibri"/>
                <a:cs typeface="Calibri"/>
                <a:sym typeface="Calibri"/>
              </a:rPr>
              <a:t> e </a:t>
            </a:r>
            <a:r>
              <a:rPr lang="en-US" sz="2800" b="1" dirty="0" err="1">
                <a:solidFill>
                  <a:srgbClr val="0093D1"/>
                </a:solidFill>
                <a:latin typeface="Calibri"/>
                <a:ea typeface="Calibri"/>
                <a:cs typeface="Calibri"/>
                <a:sym typeface="Calibri"/>
              </a:rPr>
              <a:t>applicazione</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pratica</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così</a:t>
            </a:r>
            <a:r>
              <a:rPr lang="en-US" sz="2800" b="1" dirty="0">
                <a:solidFill>
                  <a:srgbClr val="0093D1"/>
                </a:solidFill>
                <a:latin typeface="Calibri"/>
                <a:ea typeface="Calibri"/>
                <a:cs typeface="Calibri"/>
                <a:sym typeface="Calibri"/>
              </a:rPr>
              <a:t> da </a:t>
            </a:r>
            <a:r>
              <a:rPr lang="en-US" sz="2800" b="1" dirty="0" err="1">
                <a:solidFill>
                  <a:srgbClr val="0093D1"/>
                </a:solidFill>
                <a:latin typeface="Calibri"/>
                <a:ea typeface="Calibri"/>
                <a:cs typeface="Calibri"/>
                <a:sym typeface="Calibri"/>
              </a:rPr>
              <a:t>accompagnare</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docenti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nella</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costruzione</a:t>
            </a:r>
            <a:r>
              <a:rPr lang="en-US" sz="2800" b="1" dirty="0">
                <a:solidFill>
                  <a:srgbClr val="0093D1"/>
                </a:solidFill>
                <a:latin typeface="Calibri"/>
                <a:ea typeface="Calibri"/>
                <a:cs typeface="Calibri"/>
                <a:sym typeface="Calibri"/>
              </a:rPr>
              <a:t> di </a:t>
            </a:r>
            <a:r>
              <a:rPr lang="en-US" sz="2800" b="1" dirty="0" err="1">
                <a:solidFill>
                  <a:srgbClr val="0093D1"/>
                </a:solidFill>
                <a:latin typeface="Calibri"/>
                <a:ea typeface="Calibri"/>
                <a:cs typeface="Calibri"/>
                <a:sym typeface="Calibri"/>
              </a:rPr>
              <a:t>strumenti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immediatamente</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spendibili</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nella</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progettazione</a:t>
            </a:r>
            <a:r>
              <a:rPr lang="en-US" sz="2800" b="1" dirty="0">
                <a:solidFill>
                  <a:srgbClr val="0093D1"/>
                </a:solidFill>
                <a:latin typeface="Calibri"/>
                <a:ea typeface="Calibri"/>
                <a:cs typeface="Calibri"/>
                <a:sym typeface="Calibri"/>
              </a:rPr>
              <a:t> </a:t>
            </a:r>
            <a:r>
              <a:rPr lang="en-US" sz="2800" b="1" dirty="0" err="1">
                <a:solidFill>
                  <a:srgbClr val="0093D1"/>
                </a:solidFill>
                <a:latin typeface="Calibri"/>
                <a:ea typeface="Calibri"/>
                <a:cs typeface="Calibri"/>
                <a:sym typeface="Calibri"/>
              </a:rPr>
              <a:t>curricolare</a:t>
            </a:r>
            <a:endParaRPr lang="en-US" sz="2800" b="1" dirty="0">
              <a:solidFill>
                <a:srgbClr val="0093D1"/>
              </a:solidFill>
              <a:latin typeface="Calibri"/>
              <a:ea typeface="Calibri"/>
              <a:cs typeface="Calibri"/>
              <a:sym typeface="Calibri"/>
            </a:endParaRPr>
          </a:p>
          <a:p>
            <a:pPr>
              <a:lnSpc>
                <a:spcPct val="150000"/>
              </a:lnSpc>
            </a:pPr>
            <a:br>
              <a:rPr lang="en-US" sz="2800" b="1" dirty="0">
                <a:solidFill>
                  <a:srgbClr val="0093D1"/>
                </a:solidFill>
                <a:latin typeface="Calibri"/>
                <a:ea typeface="Calibri"/>
                <a:cs typeface="Calibri"/>
                <a:sym typeface="Calibri"/>
              </a:rPr>
            </a:br>
            <a:br>
              <a:rPr lang="en-US" sz="2000" b="1" dirty="0">
                <a:solidFill>
                  <a:srgbClr val="0093D1"/>
                </a:solidFill>
                <a:latin typeface="Calibri"/>
                <a:ea typeface="Calibri"/>
                <a:cs typeface="Calibri"/>
                <a:sym typeface="Calibri"/>
              </a:rPr>
            </a:br>
            <a:r>
              <a:rPr lang="en-US" sz="2000" b="1" dirty="0">
                <a:solidFill>
                  <a:srgbClr val="0093D1"/>
                </a:solidFill>
                <a:latin typeface="Calibri"/>
                <a:ea typeface="Calibri"/>
                <a:cs typeface="Calibri"/>
                <a:sym typeface="Calibri"/>
              </a:rPr>
              <a:t>		</a:t>
            </a:r>
            <a:endParaRPr sz="2000" dirty="0">
              <a:solidFill>
                <a:srgbClr val="0093D1"/>
              </a:solidFill>
              <a:latin typeface="Calibri"/>
              <a:ea typeface="Calibri"/>
              <a:cs typeface="Calibri"/>
              <a:sym typeface="Calibri"/>
            </a:endParaRPr>
          </a:p>
        </p:txBody>
      </p:sp>
      <p:sp>
        <p:nvSpPr>
          <p:cNvPr id="206" name="Google Shape;206;p5"/>
          <p:cNvSpPr/>
          <p:nvPr/>
        </p:nvSpPr>
        <p:spPr>
          <a:xfrm rot="-1118079">
            <a:off x="14868862" y="242519"/>
            <a:ext cx="3130200" cy="1253408"/>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7" name="Google Shape;207;p5"/>
          <p:cNvSpPr txBox="1"/>
          <p:nvPr/>
        </p:nvSpPr>
        <p:spPr>
          <a:xfrm rot="-1119361">
            <a:off x="15000835" y="517354"/>
            <a:ext cx="2926046" cy="7080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a:solidFill>
                  <a:srgbClr val="FFC000"/>
                </a:solidFill>
                <a:latin typeface="Calibri"/>
                <a:ea typeface="Calibri"/>
                <a:cs typeface="Calibri"/>
                <a:sym typeface="Calibri"/>
              </a:rPr>
              <a:t>NOVITÀ</a:t>
            </a:r>
            <a:endParaRPr/>
          </a:p>
        </p:txBody>
      </p:sp>
      <p:sp>
        <p:nvSpPr>
          <p:cNvPr id="208" name="Google Shape;208;p5"/>
          <p:cNvSpPr/>
          <p:nvPr/>
        </p:nvSpPr>
        <p:spPr>
          <a:xfrm>
            <a:off x="1106653" y="3989721"/>
            <a:ext cx="838200" cy="838200"/>
          </a:xfrm>
          <a:prstGeom prst="ellipse">
            <a:avLst/>
          </a:prstGeom>
          <a:solidFill>
            <a:srgbClr val="DDD9C3"/>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09" name="Google Shape;209;p5" descr="Cerchi con frecce con riempimento a tinta unita"/>
          <p:cNvPicPr preferRelativeResize="0"/>
          <p:nvPr/>
        </p:nvPicPr>
        <p:blipFill rotWithShape="1">
          <a:blip r:embed="rId5">
            <a:alphaModFix/>
          </a:blip>
          <a:srcRect/>
          <a:stretch/>
        </p:blipFill>
        <p:spPr>
          <a:xfrm>
            <a:off x="1106653" y="3989721"/>
            <a:ext cx="838200" cy="838200"/>
          </a:xfrm>
          <a:prstGeom prst="rect">
            <a:avLst/>
          </a:prstGeom>
          <a:noFill/>
          <a:ln>
            <a:noFill/>
          </a:ln>
        </p:spPr>
      </p:pic>
      <p:sp>
        <p:nvSpPr>
          <p:cNvPr id="210" name="Google Shape;210;p5"/>
          <p:cNvSpPr txBox="1"/>
          <p:nvPr/>
        </p:nvSpPr>
        <p:spPr>
          <a:xfrm>
            <a:off x="0" y="1259855"/>
            <a:ext cx="16589100" cy="3225458"/>
          </a:xfrm>
          <a:prstGeom prst="rect">
            <a:avLst/>
          </a:prstGeom>
          <a:noFill/>
          <a:ln>
            <a:noFill/>
          </a:ln>
        </p:spPr>
        <p:txBody>
          <a:bodyPr spcFirstLastPara="1" wrap="square" lIns="91425" tIns="45700" rIns="91425" bIns="45700" anchor="t" anchorCtr="0">
            <a:spAutoFit/>
          </a:bodyPr>
          <a:lstStyle/>
          <a:p>
            <a:pPr marL="1828800" lvl="2" indent="457200" algn="ctr">
              <a:lnSpc>
                <a:spcPct val="88222"/>
              </a:lnSpc>
            </a:pPr>
            <a:endParaRPr lang="en-US" sz="5400" b="1" dirty="0">
              <a:solidFill>
                <a:srgbClr val="0070C0"/>
              </a:solidFill>
              <a:latin typeface="NTR"/>
              <a:sym typeface="Calibri"/>
            </a:endParaRPr>
          </a:p>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i="1" dirty="0">
              <a:solidFill>
                <a:srgbClr val="0070C0"/>
              </a:solidFill>
              <a:latin typeface="NTR"/>
              <a:sym typeface="Calibri"/>
            </a:endParaRPr>
          </a:p>
          <a:p>
            <a:pPr marL="0" marR="0" lvl="0" indent="0" algn="l" rtl="0">
              <a:spcBef>
                <a:spcPts val="0"/>
              </a:spcBef>
              <a:spcAft>
                <a:spcPts val="0"/>
              </a:spcAft>
              <a:buNone/>
            </a:pPr>
            <a:endParaRPr lang="it-IT"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lang="it-IT"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6"/>
          <p:cNvSpPr/>
          <p:nvPr/>
        </p:nvSpPr>
        <p:spPr>
          <a:xfrm>
            <a:off x="7806777" y="-191219"/>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6"/>
          <p:cNvSpPr/>
          <p:nvPr/>
        </p:nvSpPr>
        <p:spPr>
          <a:xfrm>
            <a:off x="-114096" y="-31412"/>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19" name="Google Shape;219;p6"/>
          <p:cNvGrpSpPr/>
          <p:nvPr/>
        </p:nvGrpSpPr>
        <p:grpSpPr>
          <a:xfrm>
            <a:off x="-2509838" y="1486072"/>
            <a:ext cx="20244511" cy="9130006"/>
            <a:chOff x="0" y="-76200"/>
            <a:chExt cx="5937329" cy="740549"/>
          </a:xfrm>
        </p:grpSpPr>
        <p:sp>
          <p:nvSpPr>
            <p:cNvPr id="220" name="Google Shape;220;p6"/>
            <p:cNvSpPr/>
            <p:nvPr/>
          </p:nvSpPr>
          <p:spPr>
            <a:xfrm>
              <a:off x="850408" y="-51288"/>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6"/>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22" name="Google Shape;222;p6"/>
          <p:cNvSpPr/>
          <p:nvPr/>
        </p:nvSpPr>
        <p:spPr>
          <a:xfrm>
            <a:off x="481607" y="301622"/>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6"/>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224" name="Google Shape;224;p6"/>
          <p:cNvSpPr txBox="1"/>
          <p:nvPr/>
        </p:nvSpPr>
        <p:spPr>
          <a:xfrm>
            <a:off x="807093" y="1622602"/>
            <a:ext cx="16510284" cy="9539150"/>
          </a:xfrm>
          <a:prstGeom prst="rect">
            <a:avLst/>
          </a:prstGeom>
          <a:noFill/>
          <a:ln>
            <a:noFill/>
          </a:ln>
        </p:spPr>
        <p:txBody>
          <a:bodyPr spcFirstLastPara="1" wrap="square" lIns="0" tIns="0" rIns="0" bIns="0" anchor="t" anchorCtr="0">
            <a:spAutoFit/>
          </a:bodyPr>
          <a:lstStyle/>
          <a:p>
            <a:pPr marL="0" marR="0" lvl="0" indent="0" algn="ctr" rtl="0">
              <a:lnSpc>
                <a:spcPct val="88222"/>
              </a:lnSpc>
              <a:spcBef>
                <a:spcPts val="0"/>
              </a:spcBef>
              <a:spcAft>
                <a:spcPts val="0"/>
              </a:spcAft>
              <a:buNone/>
            </a:pPr>
            <a:endParaRPr sz="3600" b="1" dirty="0">
              <a:solidFill>
                <a:srgbClr val="0070C0"/>
              </a:solidFill>
              <a:latin typeface="NTR"/>
              <a:ea typeface="NTR"/>
              <a:cs typeface="NTR"/>
              <a:sym typeface="NTR"/>
            </a:endParaRPr>
          </a:p>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sz="3600" b="1" dirty="0">
              <a:solidFill>
                <a:srgbClr val="0070C0"/>
              </a:solidFill>
              <a:latin typeface="NTR"/>
              <a:ea typeface="NTR"/>
              <a:cs typeface="NTR"/>
              <a:sym typeface="NTR"/>
            </a:endParaRPr>
          </a:p>
          <a:p>
            <a:pPr marL="0" marR="0" lvl="0" indent="0" algn="l" rtl="0">
              <a:lnSpc>
                <a:spcPct val="66166"/>
              </a:lnSpc>
              <a:spcBef>
                <a:spcPts val="0"/>
              </a:spcBef>
              <a:spcAft>
                <a:spcPts val="0"/>
              </a:spcAft>
              <a:buNone/>
            </a:pP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r>
              <a:rPr lang="en-US" sz="4400" b="1" dirty="0">
                <a:solidFill>
                  <a:srgbClr val="48BB8B"/>
                </a:solidFill>
                <a:latin typeface="Calibri"/>
                <a:ea typeface="Calibri"/>
                <a:cs typeface="Calibri"/>
                <a:sym typeface="Calibri"/>
              </a:rPr>
              <a:t>COSTI CORSO COMPLETO (15 WEBINAR)</a:t>
            </a:r>
            <a:endParaRPr sz="4800" b="1" dirty="0">
              <a:solidFill>
                <a:srgbClr val="48BB8B"/>
              </a:solidFill>
              <a:latin typeface="Calibri"/>
              <a:ea typeface="Calibri"/>
              <a:cs typeface="Calibri"/>
              <a:sym typeface="Calibri"/>
            </a:endParaRPr>
          </a:p>
          <a:p>
            <a:pPr marL="0" marR="0" lvl="0" indent="0" algn="l" rtl="0">
              <a:lnSpc>
                <a:spcPct val="150000"/>
              </a:lnSpc>
              <a:spcBef>
                <a:spcPts val="0"/>
              </a:spcBef>
              <a:spcAft>
                <a:spcPts val="0"/>
              </a:spcAft>
              <a:buNone/>
            </a:pPr>
            <a:r>
              <a:rPr lang="en-US" sz="3600" dirty="0">
                <a:solidFill>
                  <a:srgbClr val="0070C0"/>
                </a:solidFill>
                <a:latin typeface="Calibri"/>
                <a:ea typeface="Calibri"/>
                <a:cs typeface="Calibri"/>
                <a:sym typeface="Calibri"/>
              </a:rPr>
              <a:t>PREZZO LISTINO: € 700               		</a:t>
            </a:r>
            <a:r>
              <a:rPr lang="en-US" sz="3600" b="1" dirty="0">
                <a:solidFill>
                  <a:srgbClr val="0070C0"/>
                </a:solidFill>
                <a:latin typeface="Calibri"/>
                <a:ea typeface="Calibri"/>
                <a:cs typeface="Calibri"/>
                <a:sym typeface="Calibri"/>
              </a:rPr>
              <a:t>PREZZO LANCIO: € 560 - </a:t>
            </a:r>
            <a:r>
              <a:rPr lang="en-US" sz="3600" b="1" dirty="0" err="1">
                <a:solidFill>
                  <a:srgbClr val="0070C0"/>
                </a:solidFill>
                <a:latin typeface="Calibri"/>
                <a:ea typeface="Calibri"/>
                <a:cs typeface="Calibri"/>
                <a:sym typeface="Calibri"/>
              </a:rPr>
              <a:t>sconto</a:t>
            </a:r>
            <a:r>
              <a:rPr lang="en-US" sz="3600" b="1" dirty="0">
                <a:solidFill>
                  <a:srgbClr val="0070C0"/>
                </a:solidFill>
                <a:latin typeface="Calibri"/>
                <a:ea typeface="Calibri"/>
                <a:cs typeface="Calibri"/>
                <a:sym typeface="Calibri"/>
              </a:rPr>
              <a:t> 20%</a:t>
            </a:r>
            <a:endParaRPr sz="3600" b="1" dirty="0">
              <a:solidFill>
                <a:srgbClr val="0070C0"/>
              </a:solidFill>
              <a:latin typeface="Calibri"/>
              <a:ea typeface="Calibri"/>
              <a:cs typeface="Calibri"/>
              <a:sym typeface="Calibri"/>
            </a:endParaRPr>
          </a:p>
          <a:p>
            <a:pPr marL="5943600" marR="0" lvl="0" indent="457200" algn="l" rtl="0">
              <a:lnSpc>
                <a:spcPct val="150000"/>
              </a:lnSpc>
              <a:spcBef>
                <a:spcPts val="0"/>
              </a:spcBef>
              <a:spcAft>
                <a:spcPts val="0"/>
              </a:spcAft>
              <a:buNone/>
            </a:pPr>
            <a:r>
              <a:rPr lang="en-US" sz="3600" dirty="0">
                <a:solidFill>
                  <a:srgbClr val="0070C0"/>
                </a:solidFill>
                <a:latin typeface="Calibri"/>
                <a:ea typeface="Calibri"/>
                <a:cs typeface="Calibri"/>
                <a:sym typeface="Calibri"/>
              </a:rPr>
              <a:t>                        (</a:t>
            </a:r>
            <a:r>
              <a:rPr lang="en-US" sz="3600" dirty="0" err="1">
                <a:solidFill>
                  <a:srgbClr val="0070C0"/>
                </a:solidFill>
                <a:latin typeface="Calibri"/>
                <a:ea typeface="Calibri"/>
                <a:cs typeface="Calibri"/>
                <a:sym typeface="Calibri"/>
              </a:rPr>
              <a:t>fino</a:t>
            </a:r>
            <a:r>
              <a:rPr lang="en-US" sz="3600" dirty="0">
                <a:solidFill>
                  <a:srgbClr val="0070C0"/>
                </a:solidFill>
                <a:latin typeface="Calibri"/>
                <a:ea typeface="Calibri"/>
                <a:cs typeface="Calibri"/>
                <a:sym typeface="Calibri"/>
              </a:rPr>
              <a:t> al 10 </a:t>
            </a:r>
            <a:r>
              <a:rPr lang="en-US" sz="3600" dirty="0" err="1">
                <a:solidFill>
                  <a:srgbClr val="0070C0"/>
                </a:solidFill>
                <a:latin typeface="Calibri"/>
                <a:ea typeface="Calibri"/>
                <a:cs typeface="Calibri"/>
                <a:sym typeface="Calibri"/>
              </a:rPr>
              <a:t>aprile</a:t>
            </a:r>
            <a:r>
              <a:rPr lang="en-US" sz="3600" dirty="0">
                <a:solidFill>
                  <a:srgbClr val="0070C0"/>
                </a:solidFill>
                <a:latin typeface="Calibri"/>
                <a:ea typeface="Calibri"/>
                <a:cs typeface="Calibri"/>
                <a:sym typeface="Calibri"/>
              </a:rPr>
              <a:t> 2026)</a:t>
            </a:r>
          </a:p>
          <a:p>
            <a:pPr marL="5943600" lvl="0" indent="457200">
              <a:lnSpc>
                <a:spcPct val="150000"/>
              </a:lnSpc>
            </a:pPr>
            <a:r>
              <a:rPr lang="it-IT" sz="2000" b="1" dirty="0">
                <a:solidFill>
                  <a:srgbClr val="0070C0"/>
                </a:solidFill>
                <a:latin typeface="NTR"/>
                <a:ea typeface="NTR"/>
                <a:cs typeface="NTR"/>
                <a:sym typeface="NTR"/>
              </a:rPr>
              <a:t>                             CPV 80500000-9 - Servizi di formazione    -    CODICE 2027B  </a:t>
            </a: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br>
              <a:rPr lang="en-US" sz="3600" b="1" dirty="0">
                <a:solidFill>
                  <a:srgbClr val="0070C0"/>
                </a:solidFill>
                <a:latin typeface="NTR"/>
                <a:ea typeface="NTR"/>
                <a:cs typeface="NTR"/>
                <a:sym typeface="NTR"/>
              </a:rPr>
            </a:br>
            <a:r>
              <a:rPr lang="en-US" sz="4400" b="1" dirty="0">
                <a:solidFill>
                  <a:srgbClr val="48BB8B"/>
                </a:solidFill>
                <a:latin typeface="Calibri"/>
                <a:ea typeface="Calibri"/>
                <a:cs typeface="Calibri"/>
                <a:sym typeface="Calibri"/>
              </a:rPr>
              <a:t>COSTI CORSO COMPLETO+ABBONAMENTO GLOBAL</a:t>
            </a:r>
            <a:endParaRPr sz="4400" b="1" dirty="0">
              <a:solidFill>
                <a:srgbClr val="48BB8B"/>
              </a:solidFill>
              <a:latin typeface="Calibri"/>
              <a:ea typeface="Calibri"/>
              <a:cs typeface="Calibri"/>
              <a:sym typeface="Calibri"/>
            </a:endParaRPr>
          </a:p>
          <a:p>
            <a:pPr marL="0" marR="0" lvl="0" indent="0" algn="ctr" rtl="0">
              <a:lnSpc>
                <a:spcPct val="88222"/>
              </a:lnSpc>
              <a:spcBef>
                <a:spcPts val="0"/>
              </a:spcBef>
              <a:spcAft>
                <a:spcPts val="0"/>
              </a:spcAft>
              <a:buNone/>
            </a:pPr>
            <a:endParaRPr sz="3600" b="1" dirty="0">
              <a:solidFill>
                <a:srgbClr val="0070C0"/>
              </a:solidFill>
              <a:latin typeface="Calibri"/>
              <a:ea typeface="Calibri"/>
              <a:cs typeface="Calibri"/>
              <a:sym typeface="Calibri"/>
            </a:endParaRPr>
          </a:p>
          <a:p>
            <a:pPr marL="0" marR="0" lvl="0" indent="0" algn="l" rtl="0">
              <a:spcBef>
                <a:spcPts val="0"/>
              </a:spcBef>
              <a:spcAft>
                <a:spcPts val="0"/>
              </a:spcAft>
              <a:buNone/>
            </a:pPr>
            <a:r>
              <a:rPr lang="en-US" sz="3600" dirty="0">
                <a:solidFill>
                  <a:srgbClr val="0070C0"/>
                </a:solidFill>
                <a:latin typeface="Calibri"/>
                <a:ea typeface="Calibri"/>
                <a:cs typeface="Calibri"/>
                <a:sym typeface="Calibri"/>
              </a:rPr>
              <a:t>PREZZO LISTINO: € 995               		</a:t>
            </a:r>
            <a:r>
              <a:rPr lang="en-US" sz="3600" b="1" dirty="0">
                <a:solidFill>
                  <a:srgbClr val="0070C0"/>
                </a:solidFill>
                <a:latin typeface="Calibri"/>
                <a:cs typeface="Calibri"/>
                <a:sym typeface="Calibri"/>
              </a:rPr>
              <a:t>PREZZO LANCIO: € 725 - </a:t>
            </a:r>
            <a:r>
              <a:rPr lang="en-US" sz="3600" b="1" dirty="0" err="1">
                <a:solidFill>
                  <a:srgbClr val="0070C0"/>
                </a:solidFill>
                <a:latin typeface="Calibri"/>
                <a:cs typeface="Calibri"/>
                <a:sym typeface="Calibri"/>
              </a:rPr>
              <a:t>sconto</a:t>
            </a:r>
            <a:r>
              <a:rPr lang="en-US" sz="3600" b="1" dirty="0">
                <a:solidFill>
                  <a:srgbClr val="0070C0"/>
                </a:solidFill>
                <a:latin typeface="Calibri"/>
                <a:cs typeface="Calibri"/>
                <a:sym typeface="Calibri"/>
              </a:rPr>
              <a:t> 27%</a:t>
            </a:r>
            <a:endParaRPr sz="3600" b="1" dirty="0">
              <a:solidFill>
                <a:srgbClr val="0070C0"/>
              </a:solidFill>
              <a:latin typeface="Calibri"/>
              <a:cs typeface="Calibri"/>
              <a:sym typeface="Calibri"/>
            </a:endParaRPr>
          </a:p>
          <a:p>
            <a:pPr marL="5943600" marR="0" lvl="0" indent="457200" algn="l" rtl="0">
              <a:spcBef>
                <a:spcPts val="0"/>
              </a:spcBef>
              <a:spcAft>
                <a:spcPts val="0"/>
              </a:spcAft>
              <a:buNone/>
            </a:pPr>
            <a:endParaRPr sz="3600" b="1" dirty="0">
              <a:solidFill>
                <a:srgbClr val="0070C0"/>
              </a:solidFill>
              <a:latin typeface="Calibri"/>
              <a:ea typeface="Calibri"/>
              <a:cs typeface="Calibri"/>
              <a:sym typeface="Calibri"/>
            </a:endParaRPr>
          </a:p>
          <a:p>
            <a:pPr marL="5943600" marR="0" lvl="0" indent="457200" algn="l" rtl="0">
              <a:spcBef>
                <a:spcPts val="0"/>
              </a:spcBef>
              <a:spcAft>
                <a:spcPts val="0"/>
              </a:spcAft>
              <a:buNone/>
            </a:pPr>
            <a:r>
              <a:rPr lang="en-US" sz="3600" dirty="0">
                <a:solidFill>
                  <a:srgbClr val="0070C0"/>
                </a:solidFill>
                <a:latin typeface="Calibri"/>
                <a:ea typeface="Calibri"/>
                <a:cs typeface="Calibri"/>
                <a:sym typeface="Calibri"/>
              </a:rPr>
              <a:t>                         (</a:t>
            </a:r>
            <a:r>
              <a:rPr lang="en-US" sz="3600" dirty="0" err="1">
                <a:solidFill>
                  <a:srgbClr val="0070C0"/>
                </a:solidFill>
                <a:latin typeface="Calibri"/>
                <a:ea typeface="Calibri"/>
                <a:cs typeface="Calibri"/>
                <a:sym typeface="Calibri"/>
              </a:rPr>
              <a:t>fino</a:t>
            </a:r>
            <a:r>
              <a:rPr lang="en-US" sz="3600" dirty="0">
                <a:solidFill>
                  <a:srgbClr val="0070C0"/>
                </a:solidFill>
                <a:latin typeface="Calibri"/>
                <a:ea typeface="Calibri"/>
                <a:cs typeface="Calibri"/>
                <a:sym typeface="Calibri"/>
              </a:rPr>
              <a:t> al 10 </a:t>
            </a:r>
            <a:r>
              <a:rPr lang="en-US" sz="3600" dirty="0" err="1">
                <a:solidFill>
                  <a:srgbClr val="0070C0"/>
                </a:solidFill>
                <a:latin typeface="Calibri"/>
                <a:ea typeface="Calibri"/>
                <a:cs typeface="Calibri"/>
                <a:sym typeface="Calibri"/>
              </a:rPr>
              <a:t>aprile</a:t>
            </a:r>
            <a:r>
              <a:rPr lang="en-US" sz="3600" dirty="0">
                <a:solidFill>
                  <a:srgbClr val="0070C0"/>
                </a:solidFill>
                <a:latin typeface="Calibri"/>
                <a:ea typeface="Calibri"/>
                <a:cs typeface="Calibri"/>
                <a:sym typeface="Calibri"/>
              </a:rPr>
              <a:t> 2026)</a:t>
            </a:r>
          </a:p>
          <a:p>
            <a:pPr marL="5943600" lvl="0" indent="457200" algn="ctr">
              <a:lnSpc>
                <a:spcPct val="150000"/>
              </a:lnSpc>
            </a:pPr>
            <a:r>
              <a:rPr lang="en-US" sz="2000" b="1" dirty="0">
                <a:solidFill>
                  <a:srgbClr val="0070C0"/>
                </a:solidFill>
                <a:latin typeface="NTR"/>
                <a:sym typeface="Calibri"/>
              </a:rPr>
              <a:t> </a:t>
            </a:r>
            <a:r>
              <a:rPr lang="en-US" sz="2000" b="1" dirty="0" err="1">
                <a:solidFill>
                  <a:srgbClr val="0070C0"/>
                </a:solidFill>
                <a:latin typeface="NTR"/>
                <a:sym typeface="Calibri"/>
              </a:rPr>
              <a:t>Acquistabile</a:t>
            </a:r>
            <a:r>
              <a:rPr lang="en-US" sz="2000" b="1" dirty="0">
                <a:solidFill>
                  <a:srgbClr val="0070C0"/>
                </a:solidFill>
                <a:latin typeface="NTR"/>
                <a:sym typeface="Calibri"/>
              </a:rPr>
              <a:t> con RDO</a:t>
            </a:r>
          </a:p>
          <a:p>
            <a:pPr marL="5943600" marR="0" lvl="0" indent="457200" algn="l" rtl="0">
              <a:lnSpc>
                <a:spcPct val="88222"/>
              </a:lnSpc>
              <a:spcBef>
                <a:spcPts val="0"/>
              </a:spcBef>
              <a:spcAft>
                <a:spcPts val="0"/>
              </a:spcAft>
              <a:buNone/>
            </a:pPr>
            <a:endParaRPr sz="3600" b="1" dirty="0">
              <a:solidFill>
                <a:srgbClr val="0070C0"/>
              </a:solidFill>
              <a:latin typeface="NTR"/>
              <a:ea typeface="NTR"/>
              <a:cs typeface="NTR"/>
              <a:sym typeface="NTR"/>
            </a:endParaRPr>
          </a:p>
          <a:p>
            <a:pPr marL="0" marR="0" lvl="0" indent="0" algn="l" rtl="0">
              <a:lnSpc>
                <a:spcPct val="158800"/>
              </a:lnSpc>
              <a:spcBef>
                <a:spcPts val="0"/>
              </a:spcBef>
              <a:spcAft>
                <a:spcPts val="0"/>
              </a:spcAft>
              <a:buNone/>
            </a:pPr>
            <a:r>
              <a:rPr lang="en-US" sz="2000" b="1" dirty="0">
                <a:solidFill>
                  <a:srgbClr val="0093D1"/>
                </a:solidFill>
                <a:latin typeface="Calibri"/>
                <a:ea typeface="Calibri"/>
                <a:cs typeface="Calibri"/>
                <a:sym typeface="Calibri"/>
              </a:rPr>
              <a:t>		</a:t>
            </a:r>
            <a:endParaRPr sz="2000" dirty="0">
              <a:solidFill>
                <a:srgbClr val="0093D1"/>
              </a:solidFill>
              <a:latin typeface="Calibri"/>
              <a:ea typeface="Calibri"/>
              <a:cs typeface="Calibri"/>
              <a:sym typeface="Calibri"/>
            </a:endParaRPr>
          </a:p>
        </p:txBody>
      </p:sp>
      <p:sp>
        <p:nvSpPr>
          <p:cNvPr id="225" name="Google Shape;225;p6"/>
          <p:cNvSpPr/>
          <p:nvPr/>
        </p:nvSpPr>
        <p:spPr>
          <a:xfrm rot="-1117973">
            <a:off x="14938075" y="143211"/>
            <a:ext cx="3130240" cy="1253503"/>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 name="Google Shape;226;p6"/>
          <p:cNvSpPr txBox="1"/>
          <p:nvPr/>
        </p:nvSpPr>
        <p:spPr>
          <a:xfrm rot="-1119411">
            <a:off x="15070006" y="417999"/>
            <a:ext cx="2925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a:solidFill>
                  <a:srgbClr val="FFC000"/>
                </a:solidFill>
                <a:latin typeface="Calibri"/>
                <a:ea typeface="Calibri"/>
                <a:cs typeface="Calibri"/>
                <a:sym typeface="Calibri"/>
              </a:rPr>
              <a:t>NOVITÀ</a:t>
            </a:r>
            <a:endParaRPr/>
          </a:p>
        </p:txBody>
      </p:sp>
      <p:pic>
        <p:nvPicPr>
          <p:cNvPr id="227" name="Google Shape;227;p6"/>
          <p:cNvPicPr preferRelativeResize="0"/>
          <p:nvPr/>
        </p:nvPicPr>
        <p:blipFill rotWithShape="1">
          <a:blip r:embed="rId5">
            <a:alphaModFix/>
          </a:blip>
          <a:srcRect/>
          <a:stretch/>
        </p:blipFill>
        <p:spPr>
          <a:xfrm>
            <a:off x="12858011" y="143913"/>
            <a:ext cx="2175646" cy="2175646"/>
          </a:xfrm>
          <a:prstGeom prst="rect">
            <a:avLst/>
          </a:prstGeom>
          <a:noFill/>
          <a:ln>
            <a:noFill/>
          </a:ln>
        </p:spPr>
      </p:pic>
      <p:sp>
        <p:nvSpPr>
          <p:cNvPr id="228" name="Google Shape;228;p6"/>
          <p:cNvSpPr/>
          <p:nvPr/>
        </p:nvSpPr>
        <p:spPr>
          <a:xfrm>
            <a:off x="5621439" y="4617788"/>
            <a:ext cx="1538231" cy="668985"/>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6"/>
          <p:cNvSpPr/>
          <p:nvPr/>
        </p:nvSpPr>
        <p:spPr>
          <a:xfrm>
            <a:off x="5621439" y="7757099"/>
            <a:ext cx="1538231" cy="668985"/>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D7303AB5-D44B-960C-FD8C-31EC477EE731}"/>
            </a:ext>
          </a:extLst>
        </p:cNvPr>
        <p:cNvGrpSpPr/>
        <p:nvPr/>
      </p:nvGrpSpPr>
      <p:grpSpPr>
        <a:xfrm>
          <a:off x="0" y="0"/>
          <a:ext cx="0" cy="0"/>
          <a:chOff x="0" y="0"/>
          <a:chExt cx="0" cy="0"/>
        </a:xfrm>
      </p:grpSpPr>
      <p:sp>
        <p:nvSpPr>
          <p:cNvPr id="217" name="Google Shape;217;p6">
            <a:extLst>
              <a:ext uri="{FF2B5EF4-FFF2-40B4-BE49-F238E27FC236}">
                <a16:creationId xmlns:a16="http://schemas.microsoft.com/office/drawing/2014/main" id="{D927F7EE-22A8-93BA-D2B4-4001EDA700F5}"/>
              </a:ext>
            </a:extLst>
          </p:cNvPr>
          <p:cNvSpPr/>
          <p:nvPr/>
        </p:nvSpPr>
        <p:spPr>
          <a:xfrm>
            <a:off x="8001000" y="48192"/>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6">
            <a:extLst>
              <a:ext uri="{FF2B5EF4-FFF2-40B4-BE49-F238E27FC236}">
                <a16:creationId xmlns:a16="http://schemas.microsoft.com/office/drawing/2014/main" id="{2DB0B8DB-0806-4E03-CFE8-CCF350DC1BC3}"/>
              </a:ext>
            </a:extLst>
          </p:cNvPr>
          <p:cNvSpPr/>
          <p:nvPr/>
        </p:nvSpPr>
        <p:spPr>
          <a:xfrm>
            <a:off x="-114096" y="-31412"/>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19" name="Google Shape;219;p6">
            <a:extLst>
              <a:ext uri="{FF2B5EF4-FFF2-40B4-BE49-F238E27FC236}">
                <a16:creationId xmlns:a16="http://schemas.microsoft.com/office/drawing/2014/main" id="{7FA3C23F-AA2D-6DB8-5AC5-A1F19B7D2758}"/>
              </a:ext>
            </a:extLst>
          </p:cNvPr>
          <p:cNvGrpSpPr/>
          <p:nvPr/>
        </p:nvGrpSpPr>
        <p:grpSpPr>
          <a:xfrm>
            <a:off x="-2410691" y="1457297"/>
            <a:ext cx="20244511" cy="9130006"/>
            <a:chOff x="0" y="-76200"/>
            <a:chExt cx="5937329" cy="740549"/>
          </a:xfrm>
        </p:grpSpPr>
        <p:sp>
          <p:nvSpPr>
            <p:cNvPr id="220" name="Google Shape;220;p6">
              <a:extLst>
                <a:ext uri="{FF2B5EF4-FFF2-40B4-BE49-F238E27FC236}">
                  <a16:creationId xmlns:a16="http://schemas.microsoft.com/office/drawing/2014/main" id="{374C80E7-8254-ADAF-B476-1A0E6160E68A}"/>
                </a:ext>
              </a:extLst>
            </p:cNvPr>
            <p:cNvSpPr/>
            <p:nvPr/>
          </p:nvSpPr>
          <p:spPr>
            <a:xfrm>
              <a:off x="850408" y="-51288"/>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6">
              <a:extLst>
                <a:ext uri="{FF2B5EF4-FFF2-40B4-BE49-F238E27FC236}">
                  <a16:creationId xmlns:a16="http://schemas.microsoft.com/office/drawing/2014/main" id="{9ED60B99-D28E-8F77-3186-4060DA41A6C3}"/>
                </a:ext>
              </a:extLst>
            </p:cNvPr>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22" name="Google Shape;222;p6">
            <a:extLst>
              <a:ext uri="{FF2B5EF4-FFF2-40B4-BE49-F238E27FC236}">
                <a16:creationId xmlns:a16="http://schemas.microsoft.com/office/drawing/2014/main" id="{99403635-9EFC-5A33-08A8-48A2EAC95C91}"/>
              </a:ext>
            </a:extLst>
          </p:cNvPr>
          <p:cNvSpPr/>
          <p:nvPr/>
        </p:nvSpPr>
        <p:spPr>
          <a:xfrm>
            <a:off x="481607" y="301622"/>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6">
            <a:extLst>
              <a:ext uri="{FF2B5EF4-FFF2-40B4-BE49-F238E27FC236}">
                <a16:creationId xmlns:a16="http://schemas.microsoft.com/office/drawing/2014/main" id="{DE791A2F-120B-A83E-7869-80188E75E450}"/>
              </a:ext>
            </a:extLst>
          </p:cNvPr>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224" name="Google Shape;224;p6">
            <a:extLst>
              <a:ext uri="{FF2B5EF4-FFF2-40B4-BE49-F238E27FC236}">
                <a16:creationId xmlns:a16="http://schemas.microsoft.com/office/drawing/2014/main" id="{06F01ACD-3A24-FEDB-5582-8D8AF259E550}"/>
              </a:ext>
            </a:extLst>
          </p:cNvPr>
          <p:cNvSpPr txBox="1"/>
          <p:nvPr/>
        </p:nvSpPr>
        <p:spPr>
          <a:xfrm>
            <a:off x="615694" y="2281742"/>
            <a:ext cx="17345156" cy="6669454"/>
          </a:xfrm>
          <a:prstGeom prst="rect">
            <a:avLst/>
          </a:prstGeom>
          <a:noFill/>
          <a:ln>
            <a:noFill/>
          </a:ln>
        </p:spPr>
        <p:txBody>
          <a:bodyPr spcFirstLastPara="1" wrap="square" lIns="0" tIns="0" rIns="0" bIns="0" anchor="t" anchorCtr="0">
            <a:spAutoFit/>
          </a:bodyPr>
          <a:lstStyle/>
          <a:p>
            <a:pPr marL="0" marR="0" lvl="0" indent="0" algn="ctr" rtl="0">
              <a:lnSpc>
                <a:spcPct val="88222"/>
              </a:lnSpc>
              <a:spcBef>
                <a:spcPts val="0"/>
              </a:spcBef>
              <a:spcAft>
                <a:spcPts val="0"/>
              </a:spcAft>
              <a:buNone/>
            </a:pPr>
            <a:endParaRPr sz="3600" b="1" dirty="0">
              <a:solidFill>
                <a:srgbClr val="0070C0"/>
              </a:solidFill>
              <a:latin typeface="NTR"/>
              <a:ea typeface="NTR"/>
              <a:cs typeface="NTR"/>
              <a:sym typeface="NTR"/>
            </a:endParaRPr>
          </a:p>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b="1" dirty="0">
              <a:solidFill>
                <a:srgbClr val="0070C0"/>
              </a:solidFill>
              <a:latin typeface="NTR"/>
              <a:ea typeface="NTR"/>
              <a:cs typeface="NTR"/>
              <a:sym typeface="NTR"/>
            </a:endParaRPr>
          </a:p>
          <a:p>
            <a:pPr marL="0" marR="0" lvl="0" indent="0" algn="ctr" rtl="0">
              <a:lnSpc>
                <a:spcPct val="88222"/>
              </a:lnSpc>
              <a:spcBef>
                <a:spcPts val="0"/>
              </a:spcBef>
              <a:spcAft>
                <a:spcPts val="0"/>
              </a:spcAft>
              <a:buNone/>
            </a:pPr>
            <a:endParaRPr sz="3600" b="1" dirty="0">
              <a:solidFill>
                <a:srgbClr val="0070C0"/>
              </a:solidFill>
              <a:latin typeface="NTR"/>
              <a:ea typeface="NTR"/>
              <a:cs typeface="NTR"/>
              <a:sym typeface="NTR"/>
            </a:endParaRPr>
          </a:p>
          <a:p>
            <a:pPr marL="0" marR="0" lvl="0" indent="0" algn="l" rtl="0">
              <a:lnSpc>
                <a:spcPct val="66166"/>
              </a:lnSpc>
              <a:spcBef>
                <a:spcPts val="0"/>
              </a:spcBef>
              <a:spcAft>
                <a:spcPts val="0"/>
              </a:spcAft>
              <a:buNone/>
            </a:pP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r>
              <a:rPr lang="en-US" sz="4400" b="1" dirty="0">
                <a:solidFill>
                  <a:srgbClr val="48BB8B"/>
                </a:solidFill>
                <a:latin typeface="Calibri"/>
                <a:ea typeface="Calibri"/>
                <a:cs typeface="Calibri"/>
                <a:sym typeface="Calibri"/>
              </a:rPr>
              <a:t>COSTI CORSO INTRODUTTIVO</a:t>
            </a:r>
          </a:p>
          <a:p>
            <a:pPr marL="0" marR="0" lvl="0" indent="0" algn="ctr" rtl="0">
              <a:lnSpc>
                <a:spcPct val="66166"/>
              </a:lnSpc>
              <a:spcBef>
                <a:spcPts val="0"/>
              </a:spcBef>
              <a:spcAft>
                <a:spcPts val="0"/>
              </a:spcAft>
              <a:buNone/>
            </a:pPr>
            <a:endParaRPr lang="en-US" sz="4400" b="1" dirty="0">
              <a:solidFill>
                <a:srgbClr val="48BB8B"/>
              </a:solidFill>
              <a:latin typeface="Calibri"/>
              <a:ea typeface="Calibri"/>
              <a:cs typeface="Calibri"/>
              <a:sym typeface="Calibri"/>
            </a:endParaRPr>
          </a:p>
          <a:p>
            <a:pPr marL="0" marR="0" lvl="0" indent="0" algn="ctr" rtl="0">
              <a:lnSpc>
                <a:spcPct val="66166"/>
              </a:lnSpc>
              <a:spcBef>
                <a:spcPts val="0"/>
              </a:spcBef>
              <a:spcAft>
                <a:spcPts val="0"/>
              </a:spcAft>
              <a:buNone/>
            </a:pPr>
            <a:r>
              <a:rPr lang="en-US" sz="4400" b="1" dirty="0">
                <a:solidFill>
                  <a:srgbClr val="48BB8B"/>
                </a:solidFill>
                <a:latin typeface="Calibri"/>
                <a:ea typeface="Calibri"/>
                <a:cs typeface="Calibri"/>
                <a:sym typeface="Calibri"/>
              </a:rPr>
              <a:t> </a:t>
            </a:r>
          </a:p>
          <a:p>
            <a:pPr marL="0" marR="0" lvl="0" indent="0" rtl="0">
              <a:lnSpc>
                <a:spcPct val="66166"/>
              </a:lnSpc>
              <a:spcBef>
                <a:spcPts val="0"/>
              </a:spcBef>
              <a:spcAft>
                <a:spcPts val="0"/>
              </a:spcAft>
              <a:buNone/>
            </a:pPr>
            <a:r>
              <a:rPr lang="en-US" sz="3600" dirty="0">
                <a:solidFill>
                  <a:srgbClr val="0070C0"/>
                </a:solidFill>
                <a:latin typeface="Calibri"/>
                <a:ea typeface="Calibri"/>
                <a:cs typeface="Calibri"/>
                <a:sym typeface="Calibri"/>
              </a:rPr>
              <a:t>PREZZO LISTINO: € 90               		</a:t>
            </a:r>
            <a:r>
              <a:rPr lang="en-US" sz="3600" b="1" dirty="0">
                <a:solidFill>
                  <a:srgbClr val="0070C0"/>
                </a:solidFill>
                <a:latin typeface="Calibri"/>
                <a:ea typeface="Calibri"/>
                <a:cs typeface="Calibri"/>
                <a:sym typeface="Calibri"/>
              </a:rPr>
              <a:t>PREZZO LANCIO: € 72 - </a:t>
            </a:r>
            <a:r>
              <a:rPr lang="en-US" sz="3600" b="1" dirty="0" err="1">
                <a:solidFill>
                  <a:srgbClr val="0070C0"/>
                </a:solidFill>
                <a:latin typeface="Calibri"/>
                <a:ea typeface="Calibri"/>
                <a:cs typeface="Calibri"/>
                <a:sym typeface="Calibri"/>
              </a:rPr>
              <a:t>sconto</a:t>
            </a:r>
            <a:r>
              <a:rPr lang="en-US" sz="3600" b="1" dirty="0">
                <a:solidFill>
                  <a:srgbClr val="0070C0"/>
                </a:solidFill>
                <a:latin typeface="Calibri"/>
                <a:ea typeface="Calibri"/>
                <a:cs typeface="Calibri"/>
                <a:sym typeface="Calibri"/>
              </a:rPr>
              <a:t> 20%</a:t>
            </a:r>
            <a:endParaRPr sz="3600" b="1" dirty="0">
              <a:solidFill>
                <a:srgbClr val="0070C0"/>
              </a:solidFill>
              <a:latin typeface="Calibri"/>
              <a:ea typeface="Calibri"/>
              <a:cs typeface="Calibri"/>
              <a:sym typeface="Calibri"/>
            </a:endParaRPr>
          </a:p>
          <a:p>
            <a:pPr marL="5943600" marR="0" lvl="0" indent="457200" algn="l" rtl="0">
              <a:lnSpc>
                <a:spcPct val="150000"/>
              </a:lnSpc>
              <a:spcBef>
                <a:spcPts val="0"/>
              </a:spcBef>
              <a:spcAft>
                <a:spcPts val="0"/>
              </a:spcAft>
              <a:buNone/>
            </a:pPr>
            <a:r>
              <a:rPr lang="en-US" sz="3600" dirty="0">
                <a:solidFill>
                  <a:srgbClr val="0070C0"/>
                </a:solidFill>
                <a:latin typeface="Calibri"/>
                <a:ea typeface="Calibri"/>
                <a:cs typeface="Calibri"/>
                <a:sym typeface="Calibri"/>
              </a:rPr>
              <a:t>(</a:t>
            </a:r>
            <a:r>
              <a:rPr lang="en-US" sz="3600" dirty="0" err="1">
                <a:solidFill>
                  <a:srgbClr val="0070C0"/>
                </a:solidFill>
                <a:latin typeface="Calibri"/>
                <a:ea typeface="Calibri"/>
                <a:cs typeface="Calibri"/>
                <a:sym typeface="Calibri"/>
              </a:rPr>
              <a:t>fino</a:t>
            </a:r>
            <a:r>
              <a:rPr lang="en-US" sz="3600" dirty="0">
                <a:solidFill>
                  <a:srgbClr val="0070C0"/>
                </a:solidFill>
                <a:latin typeface="Calibri"/>
                <a:ea typeface="Calibri"/>
                <a:cs typeface="Calibri"/>
                <a:sym typeface="Calibri"/>
              </a:rPr>
              <a:t> al 10 </a:t>
            </a:r>
            <a:r>
              <a:rPr lang="en-US" sz="3600" dirty="0" err="1">
                <a:solidFill>
                  <a:srgbClr val="0070C0"/>
                </a:solidFill>
                <a:latin typeface="Calibri"/>
                <a:ea typeface="Calibri"/>
                <a:cs typeface="Calibri"/>
                <a:sym typeface="Calibri"/>
              </a:rPr>
              <a:t>aprile</a:t>
            </a:r>
            <a:r>
              <a:rPr lang="en-US" sz="3600" dirty="0">
                <a:solidFill>
                  <a:srgbClr val="0070C0"/>
                </a:solidFill>
                <a:latin typeface="Calibri"/>
                <a:ea typeface="Calibri"/>
                <a:cs typeface="Calibri"/>
                <a:sym typeface="Calibri"/>
              </a:rPr>
              <a:t> 2026)</a:t>
            </a: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br>
              <a:rPr lang="en-US" sz="3600" b="1" dirty="0">
                <a:solidFill>
                  <a:srgbClr val="0070C0"/>
                </a:solidFill>
                <a:latin typeface="NTR"/>
                <a:ea typeface="NTR"/>
                <a:cs typeface="NTR"/>
                <a:sym typeface="NTR"/>
              </a:rPr>
            </a:br>
            <a:endParaRPr lang="en-US" sz="3600" b="1" dirty="0">
              <a:solidFill>
                <a:srgbClr val="0070C0"/>
              </a:solidFill>
              <a:latin typeface="NTR"/>
              <a:ea typeface="NTR"/>
              <a:cs typeface="NTR"/>
              <a:sym typeface="NTR"/>
            </a:endParaRPr>
          </a:p>
          <a:p>
            <a:pPr marL="0" marR="0" lvl="0" indent="0" algn="l" rtl="0">
              <a:lnSpc>
                <a:spcPct val="158800"/>
              </a:lnSpc>
              <a:spcBef>
                <a:spcPts val="0"/>
              </a:spcBef>
              <a:spcAft>
                <a:spcPts val="0"/>
              </a:spcAft>
              <a:buNone/>
            </a:pPr>
            <a:r>
              <a:rPr lang="en-US" sz="2000" b="1" dirty="0">
                <a:solidFill>
                  <a:srgbClr val="0093D1"/>
                </a:solidFill>
                <a:latin typeface="Calibri"/>
                <a:ea typeface="Calibri"/>
                <a:cs typeface="Calibri"/>
                <a:sym typeface="Calibri"/>
              </a:rPr>
              <a:t>		</a:t>
            </a:r>
            <a:endParaRPr sz="2000" dirty="0">
              <a:solidFill>
                <a:srgbClr val="0093D1"/>
              </a:solidFill>
              <a:latin typeface="Calibri"/>
              <a:ea typeface="Calibri"/>
              <a:cs typeface="Calibri"/>
              <a:sym typeface="Calibri"/>
            </a:endParaRPr>
          </a:p>
        </p:txBody>
      </p:sp>
      <p:sp>
        <p:nvSpPr>
          <p:cNvPr id="225" name="Google Shape;225;p6">
            <a:extLst>
              <a:ext uri="{FF2B5EF4-FFF2-40B4-BE49-F238E27FC236}">
                <a16:creationId xmlns:a16="http://schemas.microsoft.com/office/drawing/2014/main" id="{6475DBDB-7F84-8347-4CD9-9A3619A1A64E}"/>
              </a:ext>
            </a:extLst>
          </p:cNvPr>
          <p:cNvSpPr/>
          <p:nvPr/>
        </p:nvSpPr>
        <p:spPr>
          <a:xfrm rot="-1117973">
            <a:off x="14938075" y="143211"/>
            <a:ext cx="3130240" cy="1253503"/>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 name="Google Shape;226;p6">
            <a:extLst>
              <a:ext uri="{FF2B5EF4-FFF2-40B4-BE49-F238E27FC236}">
                <a16:creationId xmlns:a16="http://schemas.microsoft.com/office/drawing/2014/main" id="{15A8FB2C-92E0-647D-F1FD-85B50457D5C3}"/>
              </a:ext>
            </a:extLst>
          </p:cNvPr>
          <p:cNvSpPr txBox="1"/>
          <p:nvPr/>
        </p:nvSpPr>
        <p:spPr>
          <a:xfrm rot="-1119411">
            <a:off x="15070006" y="417999"/>
            <a:ext cx="2925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a:solidFill>
                  <a:srgbClr val="FFC000"/>
                </a:solidFill>
                <a:latin typeface="Calibri"/>
                <a:ea typeface="Calibri"/>
                <a:cs typeface="Calibri"/>
                <a:sym typeface="Calibri"/>
              </a:rPr>
              <a:t>NOVITÀ</a:t>
            </a:r>
            <a:endParaRPr/>
          </a:p>
        </p:txBody>
      </p:sp>
      <p:pic>
        <p:nvPicPr>
          <p:cNvPr id="227" name="Google Shape;227;p6">
            <a:extLst>
              <a:ext uri="{FF2B5EF4-FFF2-40B4-BE49-F238E27FC236}">
                <a16:creationId xmlns:a16="http://schemas.microsoft.com/office/drawing/2014/main" id="{4CEE647B-3600-C26B-F1B8-C11B79AE0A80}"/>
              </a:ext>
            </a:extLst>
          </p:cNvPr>
          <p:cNvPicPr preferRelativeResize="0"/>
          <p:nvPr/>
        </p:nvPicPr>
        <p:blipFill rotWithShape="1">
          <a:blip r:embed="rId5">
            <a:alphaModFix/>
          </a:blip>
          <a:srcRect/>
          <a:stretch/>
        </p:blipFill>
        <p:spPr>
          <a:xfrm>
            <a:off x="12858011" y="143913"/>
            <a:ext cx="2175646" cy="2175646"/>
          </a:xfrm>
          <a:prstGeom prst="rect">
            <a:avLst/>
          </a:prstGeom>
          <a:noFill/>
          <a:ln>
            <a:noFill/>
          </a:ln>
        </p:spPr>
      </p:pic>
      <p:sp>
        <p:nvSpPr>
          <p:cNvPr id="228" name="Google Shape;228;p6">
            <a:extLst>
              <a:ext uri="{FF2B5EF4-FFF2-40B4-BE49-F238E27FC236}">
                <a16:creationId xmlns:a16="http://schemas.microsoft.com/office/drawing/2014/main" id="{8737B13D-02A1-8589-D5BE-35F5A4434AB3}"/>
              </a:ext>
            </a:extLst>
          </p:cNvPr>
          <p:cNvSpPr/>
          <p:nvPr/>
        </p:nvSpPr>
        <p:spPr>
          <a:xfrm>
            <a:off x="5585522" y="6282553"/>
            <a:ext cx="1352448" cy="668985"/>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2791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9C38CDFE-47E7-5A49-41CE-4F7904C17C2E}"/>
            </a:ext>
          </a:extLst>
        </p:cNvPr>
        <p:cNvGrpSpPr/>
        <p:nvPr/>
      </p:nvGrpSpPr>
      <p:grpSpPr>
        <a:xfrm>
          <a:off x="0" y="0"/>
          <a:ext cx="0" cy="0"/>
          <a:chOff x="0" y="0"/>
          <a:chExt cx="0" cy="0"/>
        </a:xfrm>
      </p:grpSpPr>
      <p:sp>
        <p:nvSpPr>
          <p:cNvPr id="217" name="Google Shape;217;p6">
            <a:extLst>
              <a:ext uri="{FF2B5EF4-FFF2-40B4-BE49-F238E27FC236}">
                <a16:creationId xmlns:a16="http://schemas.microsoft.com/office/drawing/2014/main" id="{CF563A30-8851-1897-327C-B54C692134D4}"/>
              </a:ext>
            </a:extLst>
          </p:cNvPr>
          <p:cNvSpPr/>
          <p:nvPr/>
        </p:nvSpPr>
        <p:spPr>
          <a:xfrm>
            <a:off x="8001000" y="48192"/>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6">
            <a:extLst>
              <a:ext uri="{FF2B5EF4-FFF2-40B4-BE49-F238E27FC236}">
                <a16:creationId xmlns:a16="http://schemas.microsoft.com/office/drawing/2014/main" id="{08B4EAF8-FB00-F141-B59F-F8537ACB1063}"/>
              </a:ext>
            </a:extLst>
          </p:cNvPr>
          <p:cNvSpPr/>
          <p:nvPr/>
        </p:nvSpPr>
        <p:spPr>
          <a:xfrm>
            <a:off x="-114096" y="-31412"/>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19" name="Google Shape;219;p6">
            <a:extLst>
              <a:ext uri="{FF2B5EF4-FFF2-40B4-BE49-F238E27FC236}">
                <a16:creationId xmlns:a16="http://schemas.microsoft.com/office/drawing/2014/main" id="{22A5A845-18C2-D2C0-0AA4-4E0009B16C20}"/>
              </a:ext>
            </a:extLst>
          </p:cNvPr>
          <p:cNvGrpSpPr/>
          <p:nvPr/>
        </p:nvGrpSpPr>
        <p:grpSpPr>
          <a:xfrm>
            <a:off x="-2438400" y="1427370"/>
            <a:ext cx="20244511" cy="9130006"/>
            <a:chOff x="0" y="-76200"/>
            <a:chExt cx="5937329" cy="740549"/>
          </a:xfrm>
        </p:grpSpPr>
        <p:sp>
          <p:nvSpPr>
            <p:cNvPr id="220" name="Google Shape;220;p6">
              <a:extLst>
                <a:ext uri="{FF2B5EF4-FFF2-40B4-BE49-F238E27FC236}">
                  <a16:creationId xmlns:a16="http://schemas.microsoft.com/office/drawing/2014/main" id="{5E148F0B-F8BD-CBC7-8D88-C7160B11627E}"/>
                </a:ext>
              </a:extLst>
            </p:cNvPr>
            <p:cNvSpPr/>
            <p:nvPr/>
          </p:nvSpPr>
          <p:spPr>
            <a:xfrm>
              <a:off x="850408" y="-51288"/>
              <a:ext cx="5086921" cy="664349"/>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6">
              <a:extLst>
                <a:ext uri="{FF2B5EF4-FFF2-40B4-BE49-F238E27FC236}">
                  <a16:creationId xmlns:a16="http://schemas.microsoft.com/office/drawing/2014/main" id="{6B5875A6-0E6D-B256-929D-3478B802A2B9}"/>
                </a:ext>
              </a:extLst>
            </p:cNvPr>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22" name="Google Shape;222;p6">
            <a:extLst>
              <a:ext uri="{FF2B5EF4-FFF2-40B4-BE49-F238E27FC236}">
                <a16:creationId xmlns:a16="http://schemas.microsoft.com/office/drawing/2014/main" id="{380B2289-0193-A12E-CD28-7B8CD5760CD6}"/>
              </a:ext>
            </a:extLst>
          </p:cNvPr>
          <p:cNvSpPr/>
          <p:nvPr/>
        </p:nvSpPr>
        <p:spPr>
          <a:xfrm>
            <a:off x="481607" y="301622"/>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6">
            <a:extLst>
              <a:ext uri="{FF2B5EF4-FFF2-40B4-BE49-F238E27FC236}">
                <a16:creationId xmlns:a16="http://schemas.microsoft.com/office/drawing/2014/main" id="{97CB7F9F-F47C-154E-D9D9-1806EF06E7C6}"/>
              </a:ext>
            </a:extLst>
          </p:cNvPr>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224" name="Google Shape;224;p6">
            <a:extLst>
              <a:ext uri="{FF2B5EF4-FFF2-40B4-BE49-F238E27FC236}">
                <a16:creationId xmlns:a16="http://schemas.microsoft.com/office/drawing/2014/main" id="{207DD0FB-5B25-35D9-5277-838FC94A16DC}"/>
              </a:ext>
            </a:extLst>
          </p:cNvPr>
          <p:cNvSpPr txBox="1"/>
          <p:nvPr/>
        </p:nvSpPr>
        <p:spPr>
          <a:xfrm>
            <a:off x="481608" y="1908079"/>
            <a:ext cx="17345156" cy="7072001"/>
          </a:xfrm>
          <a:prstGeom prst="rect">
            <a:avLst/>
          </a:prstGeom>
          <a:noFill/>
          <a:ln>
            <a:noFill/>
          </a:ln>
        </p:spPr>
        <p:txBody>
          <a:bodyPr spcFirstLastPara="1" wrap="square" lIns="0" tIns="0" rIns="0" bIns="0" anchor="t" anchorCtr="0">
            <a:spAutoFit/>
          </a:bodyPr>
          <a:lstStyle/>
          <a:p>
            <a:pPr marL="0" marR="0" lvl="0" indent="0" algn="ctr" rtl="0">
              <a:lnSpc>
                <a:spcPct val="88222"/>
              </a:lnSpc>
              <a:spcBef>
                <a:spcPts val="0"/>
              </a:spcBef>
              <a:spcAft>
                <a:spcPts val="0"/>
              </a:spcAft>
              <a:buNone/>
            </a:pPr>
            <a:endParaRPr sz="3600" b="1" dirty="0">
              <a:solidFill>
                <a:srgbClr val="0070C0"/>
              </a:solidFill>
              <a:latin typeface="NTR"/>
              <a:ea typeface="NTR"/>
              <a:cs typeface="NTR"/>
              <a:sym typeface="NTR"/>
            </a:endParaRPr>
          </a:p>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b="1" dirty="0">
              <a:solidFill>
                <a:srgbClr val="0070C0"/>
              </a:solidFill>
              <a:latin typeface="NTR"/>
              <a:ea typeface="NTR"/>
              <a:cs typeface="NTR"/>
              <a:sym typeface="NTR"/>
            </a:endParaRPr>
          </a:p>
          <a:p>
            <a:pPr marL="0" marR="0" lvl="0" indent="0" algn="ctr" rtl="0">
              <a:lnSpc>
                <a:spcPct val="88222"/>
              </a:lnSpc>
              <a:spcBef>
                <a:spcPts val="0"/>
              </a:spcBef>
              <a:spcAft>
                <a:spcPts val="0"/>
              </a:spcAft>
              <a:buNone/>
            </a:pPr>
            <a:endParaRPr sz="3600" b="1" dirty="0">
              <a:solidFill>
                <a:srgbClr val="0070C0"/>
              </a:solidFill>
              <a:latin typeface="NTR"/>
              <a:ea typeface="NTR"/>
              <a:cs typeface="NTR"/>
              <a:sym typeface="NTR"/>
            </a:endParaRPr>
          </a:p>
          <a:p>
            <a:pPr marL="0" marR="0" lvl="0" indent="0" algn="l" rtl="0">
              <a:lnSpc>
                <a:spcPct val="66166"/>
              </a:lnSpc>
              <a:spcBef>
                <a:spcPts val="0"/>
              </a:spcBef>
              <a:spcAft>
                <a:spcPts val="0"/>
              </a:spcAft>
              <a:buNone/>
            </a:pP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r>
              <a:rPr lang="en-US" sz="4400" b="1" dirty="0">
                <a:solidFill>
                  <a:srgbClr val="48BB8B"/>
                </a:solidFill>
                <a:latin typeface="Calibri"/>
                <a:ea typeface="Calibri"/>
                <a:cs typeface="Calibri"/>
                <a:sym typeface="Calibri"/>
              </a:rPr>
              <a:t>COSTI SINGOLO CORSO (</a:t>
            </a:r>
            <a:r>
              <a:rPr lang="en-US" sz="4400" b="1" dirty="0" err="1">
                <a:solidFill>
                  <a:srgbClr val="48BB8B"/>
                </a:solidFill>
                <a:latin typeface="Calibri"/>
                <a:ea typeface="Calibri"/>
                <a:cs typeface="Calibri"/>
                <a:sym typeface="Calibri"/>
              </a:rPr>
              <a:t>Infanzia</a:t>
            </a:r>
            <a:r>
              <a:rPr lang="en-US" sz="4400" b="1" dirty="0">
                <a:solidFill>
                  <a:srgbClr val="48BB8B"/>
                </a:solidFill>
                <a:latin typeface="Calibri"/>
                <a:ea typeface="Calibri"/>
                <a:cs typeface="Calibri"/>
                <a:sym typeface="Calibri"/>
              </a:rPr>
              <a:t>, Area </a:t>
            </a:r>
            <a:r>
              <a:rPr lang="en-US" sz="4400" b="1" dirty="0" err="1">
                <a:solidFill>
                  <a:srgbClr val="48BB8B"/>
                </a:solidFill>
                <a:latin typeface="Calibri"/>
                <a:ea typeface="Calibri"/>
                <a:cs typeface="Calibri"/>
                <a:sym typeface="Calibri"/>
              </a:rPr>
              <a:t>Antropologica</a:t>
            </a:r>
            <a:r>
              <a:rPr lang="en-US" sz="4400" b="1" dirty="0">
                <a:solidFill>
                  <a:srgbClr val="48BB8B"/>
                </a:solidFill>
                <a:latin typeface="Calibri"/>
                <a:ea typeface="Calibri"/>
                <a:cs typeface="Calibri"/>
                <a:sym typeface="Calibri"/>
              </a:rPr>
              <a:t>, </a:t>
            </a:r>
            <a:r>
              <a:rPr lang="en-US" sz="4400" b="1" dirty="0" err="1">
                <a:solidFill>
                  <a:srgbClr val="48BB8B"/>
                </a:solidFill>
                <a:latin typeface="Calibri"/>
                <a:ea typeface="Calibri"/>
                <a:cs typeface="Calibri"/>
                <a:sym typeface="Calibri"/>
              </a:rPr>
              <a:t>Linguistica</a:t>
            </a:r>
            <a:r>
              <a:rPr lang="en-US" sz="4400" b="1" dirty="0">
                <a:solidFill>
                  <a:srgbClr val="48BB8B"/>
                </a:solidFill>
                <a:latin typeface="Calibri"/>
                <a:ea typeface="Calibri"/>
                <a:cs typeface="Calibri"/>
                <a:sym typeface="Calibri"/>
              </a:rPr>
              <a:t>, STEM)</a:t>
            </a:r>
            <a:endParaRPr sz="4800" b="1" dirty="0">
              <a:solidFill>
                <a:srgbClr val="48BB8B"/>
              </a:solidFill>
              <a:latin typeface="Calibri"/>
              <a:ea typeface="Calibri"/>
              <a:cs typeface="Calibri"/>
              <a:sym typeface="Calibri"/>
            </a:endParaRPr>
          </a:p>
          <a:p>
            <a:pPr marL="0" marR="0" lvl="0" indent="0" algn="l" rtl="0">
              <a:lnSpc>
                <a:spcPct val="150000"/>
              </a:lnSpc>
              <a:spcBef>
                <a:spcPts val="0"/>
              </a:spcBef>
              <a:spcAft>
                <a:spcPts val="0"/>
              </a:spcAft>
              <a:buNone/>
            </a:pPr>
            <a:endParaRPr lang="en-US" sz="3600" dirty="0">
              <a:solidFill>
                <a:srgbClr val="0070C0"/>
              </a:solidFill>
              <a:latin typeface="Calibri"/>
              <a:ea typeface="Calibri"/>
              <a:cs typeface="Calibri"/>
              <a:sym typeface="Calibri"/>
            </a:endParaRPr>
          </a:p>
          <a:p>
            <a:pPr marL="0" marR="0" lvl="0" indent="0" algn="l" rtl="0">
              <a:lnSpc>
                <a:spcPct val="150000"/>
              </a:lnSpc>
              <a:spcBef>
                <a:spcPts val="0"/>
              </a:spcBef>
              <a:spcAft>
                <a:spcPts val="0"/>
              </a:spcAft>
              <a:buNone/>
            </a:pPr>
            <a:r>
              <a:rPr lang="en-US" sz="3600" dirty="0">
                <a:solidFill>
                  <a:srgbClr val="0070C0"/>
                </a:solidFill>
                <a:latin typeface="Calibri"/>
                <a:ea typeface="Calibri"/>
                <a:cs typeface="Calibri"/>
                <a:sym typeface="Calibri"/>
              </a:rPr>
              <a:t>PREZZO LISTINO: € 70               		</a:t>
            </a:r>
            <a:r>
              <a:rPr lang="en-US" sz="3600" b="1" dirty="0">
                <a:solidFill>
                  <a:srgbClr val="0070C0"/>
                </a:solidFill>
                <a:latin typeface="Calibri"/>
                <a:ea typeface="Calibri"/>
                <a:cs typeface="Calibri"/>
                <a:sym typeface="Calibri"/>
              </a:rPr>
              <a:t>PREZZO LANCIO: € 56 - </a:t>
            </a:r>
            <a:r>
              <a:rPr lang="en-US" sz="3600" b="1" dirty="0" err="1">
                <a:solidFill>
                  <a:srgbClr val="0070C0"/>
                </a:solidFill>
                <a:latin typeface="Calibri"/>
                <a:ea typeface="Calibri"/>
                <a:cs typeface="Calibri"/>
                <a:sym typeface="Calibri"/>
              </a:rPr>
              <a:t>sconto</a:t>
            </a:r>
            <a:r>
              <a:rPr lang="en-US" sz="3600" b="1" dirty="0">
                <a:solidFill>
                  <a:srgbClr val="0070C0"/>
                </a:solidFill>
                <a:latin typeface="Calibri"/>
                <a:ea typeface="Calibri"/>
                <a:cs typeface="Calibri"/>
                <a:sym typeface="Calibri"/>
              </a:rPr>
              <a:t> 20%</a:t>
            </a:r>
            <a:endParaRPr sz="3600" b="1" dirty="0">
              <a:solidFill>
                <a:srgbClr val="0070C0"/>
              </a:solidFill>
              <a:latin typeface="Calibri"/>
              <a:ea typeface="Calibri"/>
              <a:cs typeface="Calibri"/>
              <a:sym typeface="Calibri"/>
            </a:endParaRPr>
          </a:p>
          <a:p>
            <a:pPr marL="5943600" marR="0" lvl="0" indent="457200" algn="l" rtl="0">
              <a:lnSpc>
                <a:spcPct val="150000"/>
              </a:lnSpc>
              <a:spcBef>
                <a:spcPts val="0"/>
              </a:spcBef>
              <a:spcAft>
                <a:spcPts val="0"/>
              </a:spcAft>
              <a:buNone/>
            </a:pPr>
            <a:r>
              <a:rPr lang="en-US" sz="3600" dirty="0">
                <a:solidFill>
                  <a:srgbClr val="0070C0"/>
                </a:solidFill>
                <a:latin typeface="Calibri"/>
                <a:ea typeface="Calibri"/>
                <a:cs typeface="Calibri"/>
                <a:sym typeface="Calibri"/>
              </a:rPr>
              <a:t>(</a:t>
            </a:r>
            <a:r>
              <a:rPr lang="en-US" sz="3600" dirty="0" err="1">
                <a:solidFill>
                  <a:srgbClr val="0070C0"/>
                </a:solidFill>
                <a:latin typeface="Calibri"/>
                <a:ea typeface="Calibri"/>
                <a:cs typeface="Calibri"/>
                <a:sym typeface="Calibri"/>
              </a:rPr>
              <a:t>fino</a:t>
            </a:r>
            <a:r>
              <a:rPr lang="en-US" sz="3600" dirty="0">
                <a:solidFill>
                  <a:srgbClr val="0070C0"/>
                </a:solidFill>
                <a:latin typeface="Calibri"/>
                <a:ea typeface="Calibri"/>
                <a:cs typeface="Calibri"/>
                <a:sym typeface="Calibri"/>
              </a:rPr>
              <a:t> al 10 </a:t>
            </a:r>
            <a:r>
              <a:rPr lang="en-US" sz="3600" dirty="0" err="1">
                <a:solidFill>
                  <a:srgbClr val="0070C0"/>
                </a:solidFill>
                <a:latin typeface="Calibri"/>
                <a:ea typeface="Calibri"/>
                <a:cs typeface="Calibri"/>
                <a:sym typeface="Calibri"/>
              </a:rPr>
              <a:t>aprile</a:t>
            </a:r>
            <a:r>
              <a:rPr lang="en-US" sz="3600" dirty="0">
                <a:solidFill>
                  <a:srgbClr val="0070C0"/>
                </a:solidFill>
                <a:latin typeface="Calibri"/>
                <a:ea typeface="Calibri"/>
                <a:cs typeface="Calibri"/>
                <a:sym typeface="Calibri"/>
              </a:rPr>
              <a:t> 2026)</a:t>
            </a: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br>
              <a:rPr lang="en-US" sz="3600" b="1" dirty="0">
                <a:solidFill>
                  <a:srgbClr val="0070C0"/>
                </a:solidFill>
                <a:latin typeface="NTR"/>
                <a:ea typeface="NTR"/>
                <a:cs typeface="NTR"/>
                <a:sym typeface="NTR"/>
              </a:rPr>
            </a:br>
            <a:endParaRPr lang="en-US" sz="3600" b="1" dirty="0">
              <a:solidFill>
                <a:srgbClr val="0070C0"/>
              </a:solidFill>
              <a:latin typeface="NTR"/>
              <a:ea typeface="NTR"/>
              <a:cs typeface="NTR"/>
              <a:sym typeface="NTR"/>
            </a:endParaRPr>
          </a:p>
          <a:p>
            <a:pPr marL="0" marR="0" lvl="0" indent="0" algn="l" rtl="0">
              <a:lnSpc>
                <a:spcPct val="158800"/>
              </a:lnSpc>
              <a:spcBef>
                <a:spcPts val="0"/>
              </a:spcBef>
              <a:spcAft>
                <a:spcPts val="0"/>
              </a:spcAft>
              <a:buNone/>
            </a:pPr>
            <a:r>
              <a:rPr lang="en-US" sz="2000" b="1" dirty="0">
                <a:solidFill>
                  <a:srgbClr val="0093D1"/>
                </a:solidFill>
                <a:latin typeface="Calibri"/>
                <a:ea typeface="Calibri"/>
                <a:cs typeface="Calibri"/>
                <a:sym typeface="Calibri"/>
              </a:rPr>
              <a:t>		</a:t>
            </a:r>
            <a:endParaRPr sz="2000" dirty="0">
              <a:solidFill>
                <a:srgbClr val="0093D1"/>
              </a:solidFill>
              <a:latin typeface="Calibri"/>
              <a:ea typeface="Calibri"/>
              <a:cs typeface="Calibri"/>
              <a:sym typeface="Calibri"/>
            </a:endParaRPr>
          </a:p>
        </p:txBody>
      </p:sp>
      <p:sp>
        <p:nvSpPr>
          <p:cNvPr id="225" name="Google Shape;225;p6">
            <a:extLst>
              <a:ext uri="{FF2B5EF4-FFF2-40B4-BE49-F238E27FC236}">
                <a16:creationId xmlns:a16="http://schemas.microsoft.com/office/drawing/2014/main" id="{3228B127-EC1E-750B-BB08-6AB771943868}"/>
              </a:ext>
            </a:extLst>
          </p:cNvPr>
          <p:cNvSpPr/>
          <p:nvPr/>
        </p:nvSpPr>
        <p:spPr>
          <a:xfrm rot="-1117973">
            <a:off x="14938075" y="143211"/>
            <a:ext cx="3130240" cy="1253503"/>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 name="Google Shape;226;p6">
            <a:extLst>
              <a:ext uri="{FF2B5EF4-FFF2-40B4-BE49-F238E27FC236}">
                <a16:creationId xmlns:a16="http://schemas.microsoft.com/office/drawing/2014/main" id="{B5C0B2EB-B6AB-9FDE-6D21-C10A8C6EED70}"/>
              </a:ext>
            </a:extLst>
          </p:cNvPr>
          <p:cNvSpPr txBox="1"/>
          <p:nvPr/>
        </p:nvSpPr>
        <p:spPr>
          <a:xfrm rot="-1119411">
            <a:off x="15070006" y="417999"/>
            <a:ext cx="2925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a:solidFill>
                  <a:srgbClr val="FFC000"/>
                </a:solidFill>
                <a:latin typeface="Calibri"/>
                <a:ea typeface="Calibri"/>
                <a:cs typeface="Calibri"/>
                <a:sym typeface="Calibri"/>
              </a:rPr>
              <a:t>NOVITÀ</a:t>
            </a:r>
            <a:endParaRPr/>
          </a:p>
        </p:txBody>
      </p:sp>
      <p:pic>
        <p:nvPicPr>
          <p:cNvPr id="227" name="Google Shape;227;p6">
            <a:extLst>
              <a:ext uri="{FF2B5EF4-FFF2-40B4-BE49-F238E27FC236}">
                <a16:creationId xmlns:a16="http://schemas.microsoft.com/office/drawing/2014/main" id="{27872532-0FFA-9FFB-BADB-B1FD154E8F80}"/>
              </a:ext>
            </a:extLst>
          </p:cNvPr>
          <p:cNvPicPr preferRelativeResize="0"/>
          <p:nvPr/>
        </p:nvPicPr>
        <p:blipFill rotWithShape="1">
          <a:blip r:embed="rId5">
            <a:alphaModFix/>
          </a:blip>
          <a:srcRect/>
          <a:stretch/>
        </p:blipFill>
        <p:spPr>
          <a:xfrm>
            <a:off x="12858011" y="143913"/>
            <a:ext cx="2175646" cy="2175646"/>
          </a:xfrm>
          <a:prstGeom prst="rect">
            <a:avLst/>
          </a:prstGeom>
          <a:noFill/>
          <a:ln>
            <a:noFill/>
          </a:ln>
        </p:spPr>
      </p:pic>
      <p:sp>
        <p:nvSpPr>
          <p:cNvPr id="228" name="Google Shape;228;p6">
            <a:extLst>
              <a:ext uri="{FF2B5EF4-FFF2-40B4-BE49-F238E27FC236}">
                <a16:creationId xmlns:a16="http://schemas.microsoft.com/office/drawing/2014/main" id="{F5790882-7DB7-6B65-3CB6-A775ED91BC6C}"/>
              </a:ext>
            </a:extLst>
          </p:cNvPr>
          <p:cNvSpPr/>
          <p:nvPr/>
        </p:nvSpPr>
        <p:spPr>
          <a:xfrm>
            <a:off x="5385038" y="6214402"/>
            <a:ext cx="1204422" cy="668985"/>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9005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6AEBA4C2-7D55-6D6A-1EBA-757AE20D7E00}"/>
            </a:ext>
          </a:extLst>
        </p:cNvPr>
        <p:cNvGrpSpPr/>
        <p:nvPr/>
      </p:nvGrpSpPr>
      <p:grpSpPr>
        <a:xfrm>
          <a:off x="0" y="0"/>
          <a:ext cx="0" cy="0"/>
          <a:chOff x="0" y="0"/>
          <a:chExt cx="0" cy="0"/>
        </a:xfrm>
      </p:grpSpPr>
      <p:sp>
        <p:nvSpPr>
          <p:cNvPr id="217" name="Google Shape;217;p6">
            <a:extLst>
              <a:ext uri="{FF2B5EF4-FFF2-40B4-BE49-F238E27FC236}">
                <a16:creationId xmlns:a16="http://schemas.microsoft.com/office/drawing/2014/main" id="{2579710E-BBC4-06C1-61A1-D57CA310E138}"/>
              </a:ext>
            </a:extLst>
          </p:cNvPr>
          <p:cNvSpPr/>
          <p:nvPr/>
        </p:nvSpPr>
        <p:spPr>
          <a:xfrm>
            <a:off x="8001000" y="48192"/>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6">
            <a:extLst>
              <a:ext uri="{FF2B5EF4-FFF2-40B4-BE49-F238E27FC236}">
                <a16:creationId xmlns:a16="http://schemas.microsoft.com/office/drawing/2014/main" id="{FBCE0E9E-E0BE-0AA6-DAEF-08F406BD9E16}"/>
              </a:ext>
            </a:extLst>
          </p:cNvPr>
          <p:cNvSpPr/>
          <p:nvPr/>
        </p:nvSpPr>
        <p:spPr>
          <a:xfrm>
            <a:off x="-114096" y="-31412"/>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19" name="Google Shape;219;p6">
            <a:extLst>
              <a:ext uri="{FF2B5EF4-FFF2-40B4-BE49-F238E27FC236}">
                <a16:creationId xmlns:a16="http://schemas.microsoft.com/office/drawing/2014/main" id="{29D5FE0D-055E-C768-B827-741B69428652}"/>
              </a:ext>
            </a:extLst>
          </p:cNvPr>
          <p:cNvGrpSpPr/>
          <p:nvPr/>
        </p:nvGrpSpPr>
        <p:grpSpPr>
          <a:xfrm>
            <a:off x="-1697764" y="1018110"/>
            <a:ext cx="20244511" cy="9130006"/>
            <a:chOff x="0" y="-76200"/>
            <a:chExt cx="5937329" cy="740549"/>
          </a:xfrm>
        </p:grpSpPr>
        <p:sp>
          <p:nvSpPr>
            <p:cNvPr id="220" name="Google Shape;220;p6">
              <a:extLst>
                <a:ext uri="{FF2B5EF4-FFF2-40B4-BE49-F238E27FC236}">
                  <a16:creationId xmlns:a16="http://schemas.microsoft.com/office/drawing/2014/main" id="{3864AC08-FA32-BC94-9DEC-15B3B962F830}"/>
                </a:ext>
              </a:extLst>
            </p:cNvPr>
            <p:cNvSpPr/>
            <p:nvPr/>
          </p:nvSpPr>
          <p:spPr>
            <a:xfrm>
              <a:off x="744813" y="-51288"/>
              <a:ext cx="5192516" cy="711392"/>
            </a:xfrm>
            <a:custGeom>
              <a:avLst/>
              <a:gdLst/>
              <a:ahLst/>
              <a:cxnLst/>
              <a:rect l="l" t="t" r="r" b="b"/>
              <a:pathLst>
                <a:path w="5086921" h="664349" extrusionOk="0">
                  <a:moveTo>
                    <a:pt x="22419" y="0"/>
                  </a:moveTo>
                  <a:lnTo>
                    <a:pt x="5064502" y="0"/>
                  </a:lnTo>
                  <a:cubicBezTo>
                    <a:pt x="5076884" y="0"/>
                    <a:pt x="5086921" y="10037"/>
                    <a:pt x="5086921" y="22419"/>
                  </a:cubicBezTo>
                  <a:lnTo>
                    <a:pt x="5086921" y="641930"/>
                  </a:lnTo>
                  <a:cubicBezTo>
                    <a:pt x="5086921" y="654312"/>
                    <a:pt x="5076884" y="664349"/>
                    <a:pt x="5064502" y="664349"/>
                  </a:cubicBezTo>
                  <a:lnTo>
                    <a:pt x="22419" y="664349"/>
                  </a:lnTo>
                  <a:cubicBezTo>
                    <a:pt x="10037" y="664349"/>
                    <a:pt x="0" y="654312"/>
                    <a:pt x="0" y="641930"/>
                  </a:cubicBezTo>
                  <a:lnTo>
                    <a:pt x="0" y="22419"/>
                  </a:lnTo>
                  <a:cubicBezTo>
                    <a:pt x="0" y="10037"/>
                    <a:pt x="10037" y="0"/>
                    <a:pt x="22419" y="0"/>
                  </a:cubicBezTo>
                  <a:close/>
                </a:path>
              </a:pathLst>
            </a:custGeom>
            <a:solidFill>
              <a:srgbClr val="FFFFFF"/>
            </a:solidFill>
            <a:ln w="38100" cap="rnd" cmpd="sng">
              <a:solidFill>
                <a:srgbClr val="48BB8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6">
              <a:extLst>
                <a:ext uri="{FF2B5EF4-FFF2-40B4-BE49-F238E27FC236}">
                  <a16:creationId xmlns:a16="http://schemas.microsoft.com/office/drawing/2014/main" id="{5E4945BC-B318-8EF0-94E3-C8159A07504D}"/>
                </a:ext>
              </a:extLst>
            </p:cNvPr>
            <p:cNvSpPr txBox="1"/>
            <p:nvPr/>
          </p:nvSpPr>
          <p:spPr>
            <a:xfrm>
              <a:off x="0" y="-76200"/>
              <a:ext cx="5086921" cy="74054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22" name="Google Shape;222;p6">
            <a:extLst>
              <a:ext uri="{FF2B5EF4-FFF2-40B4-BE49-F238E27FC236}">
                <a16:creationId xmlns:a16="http://schemas.microsoft.com/office/drawing/2014/main" id="{A19254E7-BA03-2162-D01C-718262D913A4}"/>
              </a:ext>
            </a:extLst>
          </p:cNvPr>
          <p:cNvSpPr/>
          <p:nvPr/>
        </p:nvSpPr>
        <p:spPr>
          <a:xfrm>
            <a:off x="481607" y="301622"/>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6">
            <a:extLst>
              <a:ext uri="{FF2B5EF4-FFF2-40B4-BE49-F238E27FC236}">
                <a16:creationId xmlns:a16="http://schemas.microsoft.com/office/drawing/2014/main" id="{8FA7C0E3-F6F2-F9B4-718E-4D519A70C435}"/>
              </a:ext>
            </a:extLst>
          </p:cNvPr>
          <p:cNvSpPr txBox="1"/>
          <p:nvPr/>
        </p:nvSpPr>
        <p:spPr>
          <a:xfrm>
            <a:off x="4974334" y="191219"/>
            <a:ext cx="10287001" cy="1052596"/>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dirty="0" err="1">
                <a:solidFill>
                  <a:srgbClr val="48BB8B"/>
                </a:solidFill>
                <a:latin typeface="Arial"/>
                <a:ea typeface="Arial"/>
                <a:cs typeface="Arial"/>
                <a:sym typeface="Arial"/>
              </a:rPr>
              <a:t>Tuttoscuola</a:t>
            </a:r>
            <a:r>
              <a:rPr lang="en-US" sz="6000" dirty="0">
                <a:solidFill>
                  <a:srgbClr val="48BB8B"/>
                </a:solidFill>
                <a:latin typeface="Arial"/>
                <a:ea typeface="Arial"/>
                <a:cs typeface="Arial"/>
                <a:sym typeface="Arial"/>
              </a:rPr>
              <a:t> </a:t>
            </a:r>
            <a:r>
              <a:rPr lang="en-US" sz="6000" b="1" dirty="0">
                <a:solidFill>
                  <a:srgbClr val="48BB8B"/>
                </a:solidFill>
                <a:latin typeface="Arial"/>
                <a:ea typeface="Arial"/>
                <a:cs typeface="Arial"/>
                <a:sym typeface="Arial"/>
              </a:rPr>
              <a:t>EDUCATION</a:t>
            </a:r>
            <a:endParaRPr b="1" dirty="0"/>
          </a:p>
        </p:txBody>
      </p:sp>
      <p:sp>
        <p:nvSpPr>
          <p:cNvPr id="224" name="Google Shape;224;p6">
            <a:extLst>
              <a:ext uri="{FF2B5EF4-FFF2-40B4-BE49-F238E27FC236}">
                <a16:creationId xmlns:a16="http://schemas.microsoft.com/office/drawing/2014/main" id="{5099EE90-1387-437D-307D-22A8265E4185}"/>
              </a:ext>
            </a:extLst>
          </p:cNvPr>
          <p:cNvSpPr txBox="1"/>
          <p:nvPr/>
        </p:nvSpPr>
        <p:spPr>
          <a:xfrm>
            <a:off x="1039059" y="1466446"/>
            <a:ext cx="17345156" cy="7175426"/>
          </a:xfrm>
          <a:prstGeom prst="rect">
            <a:avLst/>
          </a:prstGeom>
          <a:noFill/>
          <a:ln>
            <a:noFill/>
          </a:ln>
        </p:spPr>
        <p:txBody>
          <a:bodyPr spcFirstLastPara="1" wrap="square" lIns="0" tIns="0" rIns="0" bIns="0" anchor="t" anchorCtr="0">
            <a:spAutoFit/>
          </a:bodyPr>
          <a:lstStyle/>
          <a:p>
            <a:pPr marL="0" marR="0" lvl="0" indent="0" algn="ctr" rtl="0">
              <a:lnSpc>
                <a:spcPct val="88222"/>
              </a:lnSpc>
              <a:spcBef>
                <a:spcPts val="0"/>
              </a:spcBef>
              <a:spcAft>
                <a:spcPts val="0"/>
              </a:spcAft>
              <a:buNone/>
            </a:pPr>
            <a:endParaRPr sz="3600" b="1" dirty="0">
              <a:solidFill>
                <a:srgbClr val="0070C0"/>
              </a:solidFill>
              <a:latin typeface="NTR"/>
              <a:ea typeface="NTR"/>
              <a:cs typeface="NTR"/>
              <a:sym typeface="NTR"/>
            </a:endParaRPr>
          </a:p>
          <a:p>
            <a:pPr marL="1828800" lvl="2" indent="457200" algn="ctr">
              <a:lnSpc>
                <a:spcPct val="88222"/>
              </a:lnSpc>
            </a:pPr>
            <a:r>
              <a:rPr lang="en-US" sz="4000" b="1" dirty="0">
                <a:solidFill>
                  <a:srgbClr val="0070C0"/>
                </a:solidFill>
                <a:latin typeface="NTR"/>
                <a:sym typeface="Calibri"/>
              </a:rPr>
              <a:t>INDICAZIONI NAZIONALI E AUTONOMIA DELLE SCUOLE: LA COSTRUZIONE DEL CURRICOLO VERTICALE. </a:t>
            </a:r>
          </a:p>
          <a:p>
            <a:pPr marL="1828800" lvl="2" indent="457200" algn="ctr">
              <a:lnSpc>
                <a:spcPct val="88222"/>
              </a:lnSpc>
            </a:pPr>
            <a:r>
              <a:rPr lang="en-US" sz="3600" i="1" dirty="0">
                <a:solidFill>
                  <a:srgbClr val="0070C0"/>
                </a:solidFill>
                <a:latin typeface="NTR"/>
                <a:sym typeface="Calibri"/>
              </a:rPr>
              <a:t>Il </a:t>
            </a:r>
            <a:r>
              <a:rPr lang="en-US" sz="3600" i="1" dirty="0" err="1">
                <a:solidFill>
                  <a:srgbClr val="0070C0"/>
                </a:solidFill>
                <a:latin typeface="NTR"/>
                <a:sym typeface="Calibri"/>
              </a:rPr>
              <a:t>progetto</a:t>
            </a:r>
            <a:r>
              <a:rPr lang="en-US" sz="3600" i="1" dirty="0">
                <a:solidFill>
                  <a:srgbClr val="0070C0"/>
                </a:solidFill>
                <a:latin typeface="NTR"/>
                <a:sym typeface="Calibri"/>
              </a:rPr>
              <a:t> </a:t>
            </a:r>
            <a:r>
              <a:rPr lang="en-US" sz="3600" i="1" dirty="0" err="1">
                <a:solidFill>
                  <a:srgbClr val="0070C0"/>
                </a:solidFill>
                <a:latin typeface="NTR"/>
                <a:sym typeface="Calibri"/>
              </a:rPr>
              <a:t>innovativo</a:t>
            </a:r>
            <a:r>
              <a:rPr lang="en-US" sz="3600" i="1" dirty="0">
                <a:solidFill>
                  <a:srgbClr val="0070C0"/>
                </a:solidFill>
                <a:latin typeface="NTR"/>
                <a:sym typeface="Calibri"/>
              </a:rPr>
              <a:t> di </a:t>
            </a:r>
            <a:r>
              <a:rPr lang="en-US" sz="3600" i="1" dirty="0" err="1">
                <a:solidFill>
                  <a:srgbClr val="0070C0"/>
                </a:solidFill>
                <a:latin typeface="NTR"/>
                <a:sym typeface="Calibri"/>
              </a:rPr>
              <a:t>Tuttoscuola</a:t>
            </a:r>
            <a:endParaRPr lang="en-US" sz="3600" b="1" dirty="0">
              <a:solidFill>
                <a:srgbClr val="0070C0"/>
              </a:solidFill>
              <a:latin typeface="NTR"/>
              <a:ea typeface="NTR"/>
              <a:cs typeface="NTR"/>
              <a:sym typeface="NTR"/>
            </a:endParaRPr>
          </a:p>
          <a:p>
            <a:pPr marL="0" marR="0" lvl="0" indent="0" algn="ctr" rtl="0">
              <a:lnSpc>
                <a:spcPct val="88222"/>
              </a:lnSpc>
              <a:spcBef>
                <a:spcPts val="0"/>
              </a:spcBef>
              <a:spcAft>
                <a:spcPts val="0"/>
              </a:spcAft>
              <a:buNone/>
            </a:pPr>
            <a:endParaRPr sz="3600" b="1" dirty="0">
              <a:solidFill>
                <a:srgbClr val="0070C0"/>
              </a:solidFill>
              <a:latin typeface="NTR"/>
              <a:ea typeface="NTR"/>
              <a:cs typeface="NTR"/>
              <a:sym typeface="NTR"/>
            </a:endParaRPr>
          </a:p>
          <a:p>
            <a:pPr marL="0" marR="0" lvl="0" indent="0" algn="l" rtl="0">
              <a:lnSpc>
                <a:spcPct val="66166"/>
              </a:lnSpc>
              <a:spcBef>
                <a:spcPts val="0"/>
              </a:spcBef>
              <a:spcAft>
                <a:spcPts val="0"/>
              </a:spcAft>
              <a:buNone/>
            </a:pP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r>
              <a:rPr lang="en-US" sz="4400" b="1" dirty="0">
                <a:solidFill>
                  <a:srgbClr val="48BB8B"/>
                </a:solidFill>
                <a:latin typeface="Calibri"/>
                <a:ea typeface="Calibri"/>
                <a:cs typeface="Calibri"/>
                <a:sym typeface="Calibri"/>
              </a:rPr>
              <a:t>COSTI CORSO INTRODUTTIVO + SINGOLO CORSO (</a:t>
            </a:r>
            <a:r>
              <a:rPr lang="en-US" sz="4400" b="1" dirty="0" err="1">
                <a:solidFill>
                  <a:srgbClr val="48BB8B"/>
                </a:solidFill>
                <a:latin typeface="Calibri"/>
                <a:ea typeface="Calibri"/>
                <a:cs typeface="Calibri"/>
                <a:sym typeface="Calibri"/>
              </a:rPr>
              <a:t>Infanzia</a:t>
            </a:r>
            <a:r>
              <a:rPr lang="en-US" sz="4400" b="1" dirty="0">
                <a:solidFill>
                  <a:srgbClr val="48BB8B"/>
                </a:solidFill>
                <a:latin typeface="Calibri"/>
                <a:ea typeface="Calibri"/>
                <a:cs typeface="Calibri"/>
                <a:sym typeface="Calibri"/>
              </a:rPr>
              <a:t>, Area </a:t>
            </a:r>
            <a:r>
              <a:rPr lang="en-US" sz="4400" b="1" dirty="0" err="1">
                <a:solidFill>
                  <a:srgbClr val="48BB8B"/>
                </a:solidFill>
                <a:latin typeface="Calibri"/>
                <a:ea typeface="Calibri"/>
                <a:cs typeface="Calibri"/>
                <a:sym typeface="Calibri"/>
              </a:rPr>
              <a:t>Antropologica</a:t>
            </a:r>
            <a:r>
              <a:rPr lang="en-US" sz="4400" b="1" dirty="0">
                <a:solidFill>
                  <a:srgbClr val="48BB8B"/>
                </a:solidFill>
                <a:latin typeface="Calibri"/>
                <a:ea typeface="Calibri"/>
                <a:cs typeface="Calibri"/>
                <a:sym typeface="Calibri"/>
              </a:rPr>
              <a:t>, </a:t>
            </a:r>
            <a:r>
              <a:rPr lang="en-US" sz="4400" b="1" dirty="0" err="1">
                <a:solidFill>
                  <a:srgbClr val="48BB8B"/>
                </a:solidFill>
                <a:latin typeface="Calibri"/>
                <a:ea typeface="Calibri"/>
                <a:cs typeface="Calibri"/>
                <a:sym typeface="Calibri"/>
              </a:rPr>
              <a:t>Linguistica</a:t>
            </a:r>
            <a:r>
              <a:rPr lang="en-US" sz="4400" b="1" dirty="0">
                <a:solidFill>
                  <a:srgbClr val="48BB8B"/>
                </a:solidFill>
                <a:latin typeface="Calibri"/>
                <a:ea typeface="Calibri"/>
                <a:cs typeface="Calibri"/>
                <a:sym typeface="Calibri"/>
              </a:rPr>
              <a:t>, STEM)</a:t>
            </a:r>
          </a:p>
          <a:p>
            <a:pPr marL="0" marR="0" lvl="0" indent="0" algn="ctr" rtl="0">
              <a:lnSpc>
                <a:spcPct val="66166"/>
              </a:lnSpc>
              <a:spcBef>
                <a:spcPts val="0"/>
              </a:spcBef>
              <a:spcAft>
                <a:spcPts val="0"/>
              </a:spcAft>
              <a:buNone/>
            </a:pPr>
            <a:endParaRPr sz="4800" b="1" dirty="0">
              <a:solidFill>
                <a:srgbClr val="48BB8B"/>
              </a:solidFill>
              <a:latin typeface="Calibri"/>
              <a:ea typeface="Calibri"/>
              <a:cs typeface="Calibri"/>
              <a:sym typeface="Calibri"/>
            </a:endParaRPr>
          </a:p>
          <a:p>
            <a:pPr marL="0" marR="0" lvl="0" indent="0" algn="l" rtl="0">
              <a:lnSpc>
                <a:spcPct val="150000"/>
              </a:lnSpc>
              <a:spcBef>
                <a:spcPts val="0"/>
              </a:spcBef>
              <a:spcAft>
                <a:spcPts val="0"/>
              </a:spcAft>
              <a:buNone/>
            </a:pPr>
            <a:r>
              <a:rPr lang="en-US" sz="3600" dirty="0">
                <a:solidFill>
                  <a:srgbClr val="0070C0"/>
                </a:solidFill>
                <a:latin typeface="Calibri"/>
                <a:ea typeface="Calibri"/>
                <a:cs typeface="Calibri"/>
                <a:sym typeface="Calibri"/>
              </a:rPr>
              <a:t>PREZZO LISTINO: € 160               		</a:t>
            </a:r>
            <a:r>
              <a:rPr lang="en-US" sz="3600" b="1" dirty="0">
                <a:solidFill>
                  <a:srgbClr val="0070C0"/>
                </a:solidFill>
                <a:latin typeface="Calibri"/>
                <a:ea typeface="Calibri"/>
                <a:cs typeface="Calibri"/>
                <a:sym typeface="Calibri"/>
              </a:rPr>
              <a:t>PREZZO LANCIO: € 128 - </a:t>
            </a:r>
            <a:r>
              <a:rPr lang="en-US" sz="3600" b="1" dirty="0" err="1">
                <a:solidFill>
                  <a:srgbClr val="0070C0"/>
                </a:solidFill>
                <a:latin typeface="Calibri"/>
                <a:ea typeface="Calibri"/>
                <a:cs typeface="Calibri"/>
                <a:sym typeface="Calibri"/>
              </a:rPr>
              <a:t>sconto</a:t>
            </a:r>
            <a:r>
              <a:rPr lang="en-US" sz="3600" b="1" dirty="0">
                <a:solidFill>
                  <a:srgbClr val="0070C0"/>
                </a:solidFill>
                <a:latin typeface="Calibri"/>
                <a:ea typeface="Calibri"/>
                <a:cs typeface="Calibri"/>
                <a:sym typeface="Calibri"/>
              </a:rPr>
              <a:t> 20%</a:t>
            </a:r>
            <a:endParaRPr sz="3600" b="1" dirty="0">
              <a:solidFill>
                <a:srgbClr val="0070C0"/>
              </a:solidFill>
              <a:latin typeface="Calibri"/>
              <a:ea typeface="Calibri"/>
              <a:cs typeface="Calibri"/>
              <a:sym typeface="Calibri"/>
            </a:endParaRPr>
          </a:p>
          <a:p>
            <a:pPr marL="5943600" marR="0" lvl="0" indent="457200" algn="l" rtl="0">
              <a:lnSpc>
                <a:spcPct val="150000"/>
              </a:lnSpc>
              <a:spcBef>
                <a:spcPts val="0"/>
              </a:spcBef>
              <a:spcAft>
                <a:spcPts val="0"/>
              </a:spcAft>
              <a:buNone/>
            </a:pPr>
            <a:r>
              <a:rPr lang="en-US" sz="3600" dirty="0">
                <a:solidFill>
                  <a:srgbClr val="0070C0"/>
                </a:solidFill>
                <a:latin typeface="Calibri"/>
                <a:ea typeface="Calibri"/>
                <a:cs typeface="Calibri"/>
                <a:sym typeface="Calibri"/>
              </a:rPr>
              <a:t>(</a:t>
            </a:r>
            <a:r>
              <a:rPr lang="en-US" sz="3600" dirty="0" err="1">
                <a:solidFill>
                  <a:srgbClr val="0070C0"/>
                </a:solidFill>
                <a:latin typeface="Calibri"/>
                <a:ea typeface="Calibri"/>
                <a:cs typeface="Calibri"/>
                <a:sym typeface="Calibri"/>
              </a:rPr>
              <a:t>fino</a:t>
            </a:r>
            <a:r>
              <a:rPr lang="en-US" sz="3600" dirty="0">
                <a:solidFill>
                  <a:srgbClr val="0070C0"/>
                </a:solidFill>
                <a:latin typeface="Calibri"/>
                <a:ea typeface="Calibri"/>
                <a:cs typeface="Calibri"/>
                <a:sym typeface="Calibri"/>
              </a:rPr>
              <a:t> al 10 </a:t>
            </a:r>
            <a:r>
              <a:rPr lang="en-US" sz="3600" dirty="0" err="1">
                <a:solidFill>
                  <a:srgbClr val="0070C0"/>
                </a:solidFill>
                <a:latin typeface="Calibri"/>
                <a:ea typeface="Calibri"/>
                <a:cs typeface="Calibri"/>
                <a:sym typeface="Calibri"/>
              </a:rPr>
              <a:t>aprile</a:t>
            </a:r>
            <a:r>
              <a:rPr lang="en-US" sz="3600" dirty="0">
                <a:solidFill>
                  <a:srgbClr val="0070C0"/>
                </a:solidFill>
                <a:latin typeface="Calibri"/>
                <a:ea typeface="Calibri"/>
                <a:cs typeface="Calibri"/>
                <a:sym typeface="Calibri"/>
              </a:rPr>
              <a:t> 2026)</a:t>
            </a:r>
            <a:endParaRPr sz="3600" b="1" dirty="0">
              <a:solidFill>
                <a:srgbClr val="0070C0"/>
              </a:solidFill>
              <a:latin typeface="NTR"/>
              <a:ea typeface="NTR"/>
              <a:cs typeface="NTR"/>
              <a:sym typeface="NTR"/>
            </a:endParaRPr>
          </a:p>
          <a:p>
            <a:pPr marL="0" marR="0" lvl="0" indent="0" algn="ctr" rtl="0">
              <a:lnSpc>
                <a:spcPct val="66166"/>
              </a:lnSpc>
              <a:spcBef>
                <a:spcPts val="0"/>
              </a:spcBef>
              <a:spcAft>
                <a:spcPts val="0"/>
              </a:spcAft>
              <a:buNone/>
            </a:pPr>
            <a:br>
              <a:rPr lang="en-US" sz="3600" b="1" dirty="0">
                <a:solidFill>
                  <a:srgbClr val="0070C0"/>
                </a:solidFill>
                <a:latin typeface="NTR"/>
                <a:ea typeface="NTR"/>
                <a:cs typeface="NTR"/>
                <a:sym typeface="NTR"/>
              </a:rPr>
            </a:br>
            <a:endParaRPr lang="en-US" sz="3600" b="1" dirty="0">
              <a:solidFill>
                <a:srgbClr val="0070C0"/>
              </a:solidFill>
              <a:latin typeface="NTR"/>
              <a:ea typeface="NTR"/>
              <a:cs typeface="NTR"/>
              <a:sym typeface="NTR"/>
            </a:endParaRPr>
          </a:p>
          <a:p>
            <a:pPr marL="0" marR="0" lvl="0" indent="0" algn="l" rtl="0">
              <a:lnSpc>
                <a:spcPct val="158800"/>
              </a:lnSpc>
              <a:spcBef>
                <a:spcPts val="0"/>
              </a:spcBef>
              <a:spcAft>
                <a:spcPts val="0"/>
              </a:spcAft>
              <a:buNone/>
            </a:pPr>
            <a:r>
              <a:rPr lang="en-US" sz="2000" b="1" dirty="0">
                <a:solidFill>
                  <a:srgbClr val="0093D1"/>
                </a:solidFill>
                <a:latin typeface="Calibri"/>
                <a:ea typeface="Calibri"/>
                <a:cs typeface="Calibri"/>
                <a:sym typeface="Calibri"/>
              </a:rPr>
              <a:t>		</a:t>
            </a:r>
            <a:endParaRPr sz="2000" dirty="0">
              <a:solidFill>
                <a:srgbClr val="0093D1"/>
              </a:solidFill>
              <a:latin typeface="Calibri"/>
              <a:ea typeface="Calibri"/>
              <a:cs typeface="Calibri"/>
              <a:sym typeface="Calibri"/>
            </a:endParaRPr>
          </a:p>
        </p:txBody>
      </p:sp>
      <p:sp>
        <p:nvSpPr>
          <p:cNvPr id="225" name="Google Shape;225;p6">
            <a:extLst>
              <a:ext uri="{FF2B5EF4-FFF2-40B4-BE49-F238E27FC236}">
                <a16:creationId xmlns:a16="http://schemas.microsoft.com/office/drawing/2014/main" id="{DB7C18FE-B6C1-EDEA-67DF-46029EB46D3F}"/>
              </a:ext>
            </a:extLst>
          </p:cNvPr>
          <p:cNvSpPr/>
          <p:nvPr/>
        </p:nvSpPr>
        <p:spPr>
          <a:xfrm rot="-1117973">
            <a:off x="14938075" y="143211"/>
            <a:ext cx="3130240" cy="1253503"/>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 name="Google Shape;226;p6">
            <a:extLst>
              <a:ext uri="{FF2B5EF4-FFF2-40B4-BE49-F238E27FC236}">
                <a16:creationId xmlns:a16="http://schemas.microsoft.com/office/drawing/2014/main" id="{3BDB93FB-8BEB-B771-8471-C4B8ED859E08}"/>
              </a:ext>
            </a:extLst>
          </p:cNvPr>
          <p:cNvSpPr txBox="1"/>
          <p:nvPr/>
        </p:nvSpPr>
        <p:spPr>
          <a:xfrm rot="-1119411">
            <a:off x="15070006" y="417999"/>
            <a:ext cx="2925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a:solidFill>
                  <a:srgbClr val="FFC000"/>
                </a:solidFill>
                <a:latin typeface="Calibri"/>
                <a:ea typeface="Calibri"/>
                <a:cs typeface="Calibri"/>
                <a:sym typeface="Calibri"/>
              </a:rPr>
              <a:t>NOVITÀ</a:t>
            </a:r>
            <a:endParaRPr/>
          </a:p>
        </p:txBody>
      </p:sp>
      <p:pic>
        <p:nvPicPr>
          <p:cNvPr id="227" name="Google Shape;227;p6">
            <a:extLst>
              <a:ext uri="{FF2B5EF4-FFF2-40B4-BE49-F238E27FC236}">
                <a16:creationId xmlns:a16="http://schemas.microsoft.com/office/drawing/2014/main" id="{EB582C50-ADDE-3B05-9D89-2DF169BFBD8E}"/>
              </a:ext>
            </a:extLst>
          </p:cNvPr>
          <p:cNvPicPr preferRelativeResize="0"/>
          <p:nvPr/>
        </p:nvPicPr>
        <p:blipFill rotWithShape="1">
          <a:blip r:embed="rId5">
            <a:alphaModFix/>
          </a:blip>
          <a:srcRect/>
          <a:stretch/>
        </p:blipFill>
        <p:spPr>
          <a:xfrm>
            <a:off x="12858011" y="143913"/>
            <a:ext cx="2175646" cy="2175646"/>
          </a:xfrm>
          <a:prstGeom prst="rect">
            <a:avLst/>
          </a:prstGeom>
          <a:noFill/>
          <a:ln>
            <a:noFill/>
          </a:ln>
        </p:spPr>
      </p:pic>
      <p:sp>
        <p:nvSpPr>
          <p:cNvPr id="228" name="Google Shape;228;p6">
            <a:extLst>
              <a:ext uri="{FF2B5EF4-FFF2-40B4-BE49-F238E27FC236}">
                <a16:creationId xmlns:a16="http://schemas.microsoft.com/office/drawing/2014/main" id="{49DBC946-D1C3-A87F-D1A6-7D774A3521DB}"/>
              </a:ext>
            </a:extLst>
          </p:cNvPr>
          <p:cNvSpPr/>
          <p:nvPr/>
        </p:nvSpPr>
        <p:spPr>
          <a:xfrm>
            <a:off x="5885455" y="5846349"/>
            <a:ext cx="1512871" cy="668985"/>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4352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7"/>
          <p:cNvSpPr/>
          <p:nvPr/>
        </p:nvSpPr>
        <p:spPr>
          <a:xfrm>
            <a:off x="9081383" y="259332"/>
            <a:ext cx="9258300" cy="9258300"/>
          </a:xfrm>
          <a:custGeom>
            <a:avLst/>
            <a:gdLst/>
            <a:ahLst/>
            <a:cxnLst/>
            <a:rect l="l" t="t" r="r" b="b"/>
            <a:pathLst>
              <a:path w="9258300" h="9258300" extrusionOk="0">
                <a:moveTo>
                  <a:pt x="0" y="0"/>
                </a:moveTo>
                <a:lnTo>
                  <a:pt x="9258300" y="0"/>
                </a:lnTo>
                <a:lnTo>
                  <a:pt x="9258300" y="9258300"/>
                </a:lnTo>
                <a:lnTo>
                  <a:pt x="0" y="92583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36" name="Google Shape;236;p7"/>
          <p:cNvGrpSpPr/>
          <p:nvPr/>
        </p:nvGrpSpPr>
        <p:grpSpPr>
          <a:xfrm>
            <a:off x="261300" y="983352"/>
            <a:ext cx="8267006" cy="9258272"/>
            <a:chOff x="0" y="-76200"/>
            <a:chExt cx="2155392" cy="1507469"/>
          </a:xfrm>
        </p:grpSpPr>
        <p:sp>
          <p:nvSpPr>
            <p:cNvPr id="237" name="Google Shape;237;p7"/>
            <p:cNvSpPr/>
            <p:nvPr/>
          </p:nvSpPr>
          <p:spPr>
            <a:xfrm>
              <a:off x="5169" y="5594"/>
              <a:ext cx="2150223" cy="1425675"/>
            </a:xfrm>
            <a:custGeom>
              <a:avLst/>
              <a:gdLst/>
              <a:ahLst/>
              <a:cxnLst/>
              <a:rect l="l" t="t" r="r" b="b"/>
              <a:pathLst>
                <a:path w="2150223" h="1425675" extrusionOk="0">
                  <a:moveTo>
                    <a:pt x="94828" y="0"/>
                  </a:moveTo>
                  <a:lnTo>
                    <a:pt x="2055395" y="0"/>
                  </a:lnTo>
                  <a:cubicBezTo>
                    <a:pt x="2107767" y="0"/>
                    <a:pt x="2150223" y="42456"/>
                    <a:pt x="2150223" y="94828"/>
                  </a:cubicBezTo>
                  <a:lnTo>
                    <a:pt x="2150223" y="1330846"/>
                  </a:lnTo>
                  <a:cubicBezTo>
                    <a:pt x="2150223" y="1355996"/>
                    <a:pt x="2140232" y="1380116"/>
                    <a:pt x="2122449" y="1397900"/>
                  </a:cubicBezTo>
                  <a:cubicBezTo>
                    <a:pt x="2104665" y="1415684"/>
                    <a:pt x="2080545" y="1425675"/>
                    <a:pt x="2055395" y="1425675"/>
                  </a:cubicBezTo>
                  <a:lnTo>
                    <a:pt x="94828" y="1425675"/>
                  </a:lnTo>
                  <a:cubicBezTo>
                    <a:pt x="69678" y="1425675"/>
                    <a:pt x="45558" y="1415684"/>
                    <a:pt x="27775" y="1397900"/>
                  </a:cubicBezTo>
                  <a:cubicBezTo>
                    <a:pt x="9991" y="1380116"/>
                    <a:pt x="0" y="1355996"/>
                    <a:pt x="0" y="1330846"/>
                  </a:cubicBezTo>
                  <a:lnTo>
                    <a:pt x="0" y="94828"/>
                  </a:lnTo>
                  <a:cubicBezTo>
                    <a:pt x="0" y="69678"/>
                    <a:pt x="9991" y="45558"/>
                    <a:pt x="27775" y="27775"/>
                  </a:cubicBezTo>
                  <a:cubicBezTo>
                    <a:pt x="45558" y="9991"/>
                    <a:pt x="69678" y="0"/>
                    <a:pt x="94828" y="0"/>
                  </a:cubicBezTo>
                  <a:close/>
                </a:path>
              </a:pathLst>
            </a:custGeom>
            <a:solidFill>
              <a:srgbClr val="0093D1"/>
            </a:solidFill>
            <a:ln>
              <a:noFill/>
            </a:ln>
          </p:spPr>
          <p:txBody>
            <a:bodyPr spcFirstLastPara="1" wrap="square" lIns="92425" tIns="46200" rIns="92425" bIns="46200" anchor="t" anchorCtr="0">
              <a:noAutofit/>
            </a:bodyPr>
            <a:lstStyle/>
            <a:p>
              <a:pPr marL="0" marR="0" lvl="0" indent="0" algn="l" rtl="0">
                <a:spcBef>
                  <a:spcPts val="0"/>
                </a:spcBef>
                <a:spcAft>
                  <a:spcPts val="0"/>
                </a:spcAft>
                <a:buNone/>
              </a:pPr>
              <a:endParaRPr sz="1819">
                <a:solidFill>
                  <a:schemeClr val="dk1"/>
                </a:solidFill>
                <a:latin typeface="Calibri"/>
                <a:ea typeface="Calibri"/>
                <a:cs typeface="Calibri"/>
                <a:sym typeface="Calibri"/>
              </a:endParaRPr>
            </a:p>
          </p:txBody>
        </p:sp>
        <p:sp>
          <p:nvSpPr>
            <p:cNvPr id="238" name="Google Shape;238;p7"/>
            <p:cNvSpPr txBox="1"/>
            <p:nvPr/>
          </p:nvSpPr>
          <p:spPr>
            <a:xfrm>
              <a:off x="0" y="-76200"/>
              <a:ext cx="2150100" cy="1501800"/>
            </a:xfrm>
            <a:prstGeom prst="rect">
              <a:avLst/>
            </a:prstGeom>
            <a:noFill/>
            <a:ln>
              <a:noFill/>
            </a:ln>
          </p:spPr>
          <p:txBody>
            <a:bodyPr spcFirstLastPara="1" wrap="square" lIns="51350" tIns="51350" rIns="51350" bIns="51350" anchor="ctr" anchorCtr="0">
              <a:noAutofit/>
            </a:bodyPr>
            <a:lstStyle/>
            <a:p>
              <a:pPr marL="0" marR="0" lvl="0" indent="0" algn="ctr" rtl="0">
                <a:lnSpc>
                  <a:spcPct val="173500"/>
                </a:lnSpc>
                <a:spcBef>
                  <a:spcPts val="0"/>
                </a:spcBef>
                <a:spcAft>
                  <a:spcPts val="0"/>
                </a:spcAft>
                <a:buNone/>
              </a:pPr>
              <a:endParaRPr sz="1819">
                <a:solidFill>
                  <a:schemeClr val="dk1"/>
                </a:solidFill>
                <a:latin typeface="Calibri"/>
                <a:ea typeface="Calibri"/>
                <a:cs typeface="Calibri"/>
                <a:sym typeface="Calibri"/>
              </a:endParaRPr>
            </a:p>
          </p:txBody>
        </p:sp>
      </p:grpSp>
      <p:cxnSp>
        <p:nvCxnSpPr>
          <p:cNvPr id="239" name="Google Shape;239;p7"/>
          <p:cNvCxnSpPr/>
          <p:nvPr/>
        </p:nvCxnSpPr>
        <p:spPr>
          <a:xfrm>
            <a:off x="1508816" y="3550988"/>
            <a:ext cx="5791800" cy="0"/>
          </a:xfrm>
          <a:prstGeom prst="straightConnector1">
            <a:avLst/>
          </a:prstGeom>
          <a:noFill/>
          <a:ln w="9525" cap="flat" cmpd="sng">
            <a:solidFill>
              <a:srgbClr val="FFFBF7"/>
            </a:solidFill>
            <a:prstDash val="solid"/>
            <a:round/>
            <a:headEnd type="none" w="sm" len="sm"/>
            <a:tailEnd type="none" w="sm" len="sm"/>
          </a:ln>
        </p:spPr>
      </p:cxnSp>
      <p:cxnSp>
        <p:nvCxnSpPr>
          <p:cNvPr id="240" name="Google Shape;240;p7"/>
          <p:cNvCxnSpPr/>
          <p:nvPr/>
        </p:nvCxnSpPr>
        <p:spPr>
          <a:xfrm>
            <a:off x="1488754" y="9973870"/>
            <a:ext cx="5791800" cy="0"/>
          </a:xfrm>
          <a:prstGeom prst="straightConnector1">
            <a:avLst/>
          </a:prstGeom>
          <a:noFill/>
          <a:ln w="9525" cap="flat" cmpd="sng">
            <a:solidFill>
              <a:srgbClr val="FFFBF7"/>
            </a:solidFill>
            <a:prstDash val="solid"/>
            <a:round/>
            <a:headEnd type="none" w="sm" len="sm"/>
            <a:tailEnd type="none" w="sm" len="sm"/>
          </a:ln>
        </p:spPr>
      </p:cxnSp>
      <p:sp>
        <p:nvSpPr>
          <p:cNvPr id="241" name="Google Shape;241;p7"/>
          <p:cNvSpPr/>
          <p:nvPr/>
        </p:nvSpPr>
        <p:spPr>
          <a:xfrm>
            <a:off x="8690200" y="2237721"/>
            <a:ext cx="922929" cy="613748"/>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7"/>
          <p:cNvSpPr txBox="1"/>
          <p:nvPr/>
        </p:nvSpPr>
        <p:spPr>
          <a:xfrm>
            <a:off x="432164" y="5877663"/>
            <a:ext cx="7612200" cy="3656386"/>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5400" b="1" dirty="0">
                <a:solidFill>
                  <a:schemeClr val="dk2"/>
                </a:solidFill>
                <a:latin typeface="NTR"/>
                <a:ea typeface="NTR"/>
                <a:cs typeface="NTR"/>
                <a:sym typeface="NTR"/>
              </a:rPr>
              <a:t>Teaching Drops</a:t>
            </a:r>
            <a:r>
              <a:rPr lang="en-US" sz="5400" b="1" dirty="0">
                <a:solidFill>
                  <a:srgbClr val="FFFFFF"/>
                </a:solidFill>
                <a:latin typeface="NTR"/>
                <a:ea typeface="NTR"/>
                <a:cs typeface="NTR"/>
                <a:sym typeface="NTR"/>
              </a:rPr>
              <a:t> </a:t>
            </a:r>
            <a:r>
              <a:rPr lang="en-US" sz="5400" b="1" dirty="0">
                <a:solidFill>
                  <a:schemeClr val="dk2"/>
                </a:solidFill>
                <a:latin typeface="NTR"/>
                <a:ea typeface="NTR"/>
                <a:cs typeface="NTR"/>
                <a:sym typeface="NTR"/>
              </a:rPr>
              <a:t>“</a:t>
            </a:r>
            <a:r>
              <a:rPr lang="en-US" sz="5400" b="1" dirty="0" err="1">
                <a:solidFill>
                  <a:schemeClr val="dk2"/>
                </a:solidFill>
                <a:latin typeface="NTR"/>
                <a:ea typeface="NTR"/>
                <a:cs typeface="NTR"/>
                <a:sym typeface="NTR"/>
              </a:rPr>
              <a:t>Pillole</a:t>
            </a:r>
            <a:r>
              <a:rPr lang="en-US" sz="5400" b="1" dirty="0">
                <a:solidFill>
                  <a:schemeClr val="dk2"/>
                </a:solidFill>
                <a:latin typeface="NTR"/>
                <a:ea typeface="NTR"/>
                <a:cs typeface="NTR"/>
                <a:sym typeface="NTR"/>
              </a:rPr>
              <a:t> di </a:t>
            </a:r>
            <a:r>
              <a:rPr lang="en-US" sz="5400" b="1" dirty="0" err="1">
                <a:solidFill>
                  <a:schemeClr val="dk2"/>
                </a:solidFill>
                <a:latin typeface="NTR"/>
                <a:ea typeface="NTR"/>
                <a:cs typeface="NTR"/>
                <a:sym typeface="NTR"/>
              </a:rPr>
              <a:t>didattica</a:t>
            </a:r>
            <a:r>
              <a:rPr lang="en-US" sz="5400" b="1" dirty="0">
                <a:solidFill>
                  <a:schemeClr val="dk2"/>
                </a:solidFill>
                <a:latin typeface="NTR"/>
                <a:ea typeface="NTR"/>
                <a:cs typeface="NTR"/>
                <a:sym typeface="NTR"/>
              </a:rPr>
              <a:t> </a:t>
            </a:r>
            <a:r>
              <a:rPr lang="en-US" sz="5400" b="1" dirty="0" err="1">
                <a:solidFill>
                  <a:schemeClr val="dk2"/>
                </a:solidFill>
                <a:latin typeface="NTR"/>
                <a:ea typeface="NTR"/>
                <a:cs typeface="NTR"/>
                <a:sym typeface="NTR"/>
              </a:rPr>
              <a:t>digitale</a:t>
            </a:r>
            <a:r>
              <a:rPr lang="en-US" sz="5400" b="1" dirty="0">
                <a:solidFill>
                  <a:schemeClr val="dk2"/>
                </a:solidFill>
                <a:latin typeface="NTR"/>
                <a:ea typeface="NTR"/>
                <a:cs typeface="NTR"/>
                <a:sym typeface="NTR"/>
              </a:rPr>
              <a:t>”</a:t>
            </a:r>
            <a:endParaRPr sz="5400" b="1" dirty="0">
              <a:solidFill>
                <a:schemeClr val="dk2"/>
              </a:solidFill>
              <a:latin typeface="NTR"/>
              <a:ea typeface="NTR"/>
              <a:cs typeface="NTR"/>
              <a:sym typeface="NTR"/>
            </a:endParaRPr>
          </a:p>
          <a:p>
            <a:pPr marL="0" marR="0" lvl="0" indent="0" algn="ctr" rtl="0">
              <a:lnSpc>
                <a:spcPct val="110003"/>
              </a:lnSpc>
              <a:spcBef>
                <a:spcPts val="0"/>
              </a:spcBef>
              <a:spcAft>
                <a:spcPts val="0"/>
              </a:spcAft>
              <a:buNone/>
            </a:pPr>
            <a:r>
              <a:rPr lang="en-US" sz="5400" b="1" dirty="0">
                <a:solidFill>
                  <a:srgbClr val="FFFFFF"/>
                </a:solidFill>
                <a:latin typeface="NTR"/>
                <a:ea typeface="NTR"/>
                <a:cs typeface="NTR"/>
                <a:sym typeface="NTR"/>
              </a:rPr>
              <a:t>per tutti I </a:t>
            </a:r>
            <a:r>
              <a:rPr lang="en-US" sz="5400" b="1" dirty="0" err="1">
                <a:solidFill>
                  <a:srgbClr val="FFFFFF"/>
                </a:solidFill>
                <a:latin typeface="NTR"/>
                <a:ea typeface="NTR"/>
                <a:cs typeface="NTR"/>
                <a:sym typeface="NTR"/>
              </a:rPr>
              <a:t>livelli</a:t>
            </a:r>
            <a:r>
              <a:rPr lang="en-US" sz="5400" b="1" dirty="0">
                <a:solidFill>
                  <a:srgbClr val="FFFFFF"/>
                </a:solidFill>
                <a:latin typeface="NTR"/>
                <a:ea typeface="NTR"/>
                <a:cs typeface="NTR"/>
                <a:sym typeface="NTR"/>
              </a:rPr>
              <a:t> di </a:t>
            </a:r>
            <a:r>
              <a:rPr lang="en-US" sz="5400" b="1" dirty="0" err="1">
                <a:solidFill>
                  <a:srgbClr val="FFFFFF"/>
                </a:solidFill>
                <a:latin typeface="NTR"/>
                <a:ea typeface="NTR"/>
                <a:cs typeface="NTR"/>
                <a:sym typeface="NTR"/>
              </a:rPr>
              <a:t>scolarità</a:t>
            </a:r>
            <a:r>
              <a:rPr lang="en-US" sz="5400" b="1" dirty="0">
                <a:solidFill>
                  <a:srgbClr val="FFFFFF"/>
                </a:solidFill>
                <a:latin typeface="NTR"/>
                <a:ea typeface="NTR"/>
                <a:cs typeface="NTR"/>
                <a:sym typeface="NTR"/>
              </a:rPr>
              <a:t> – Corso </a:t>
            </a:r>
            <a:r>
              <a:rPr lang="en-US" sz="5400" b="1" dirty="0" err="1">
                <a:solidFill>
                  <a:srgbClr val="FFFFFF"/>
                </a:solidFill>
                <a:latin typeface="NTR"/>
                <a:ea typeface="NTR"/>
                <a:cs typeface="NTR"/>
                <a:sym typeface="NTR"/>
              </a:rPr>
              <a:t>asincrono</a:t>
            </a:r>
            <a:endParaRPr sz="5400" b="1" dirty="0">
              <a:solidFill>
                <a:srgbClr val="FFFFFF"/>
              </a:solidFill>
              <a:latin typeface="NTR"/>
              <a:ea typeface="NTR"/>
              <a:cs typeface="NTR"/>
              <a:sym typeface="NTR"/>
            </a:endParaRPr>
          </a:p>
        </p:txBody>
      </p:sp>
      <p:sp>
        <p:nvSpPr>
          <p:cNvPr id="243" name="Google Shape;243;p7"/>
          <p:cNvSpPr/>
          <p:nvPr/>
        </p:nvSpPr>
        <p:spPr>
          <a:xfrm>
            <a:off x="8697615" y="4434679"/>
            <a:ext cx="922929" cy="613748"/>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7"/>
          <p:cNvSpPr/>
          <p:nvPr/>
        </p:nvSpPr>
        <p:spPr>
          <a:xfrm>
            <a:off x="8753902" y="7398982"/>
            <a:ext cx="922929" cy="613748"/>
          </a:xfrm>
          <a:custGeom>
            <a:avLst/>
            <a:gdLst/>
            <a:ahLst/>
            <a:cxnLst/>
            <a:rect l="l" t="t" r="r" b="b"/>
            <a:pathLst>
              <a:path w="922929" h="613748" extrusionOk="0">
                <a:moveTo>
                  <a:pt x="0" y="0"/>
                </a:moveTo>
                <a:lnTo>
                  <a:pt x="922929" y="0"/>
                </a:lnTo>
                <a:lnTo>
                  <a:pt x="922929" y="613749"/>
                </a:lnTo>
                <a:lnTo>
                  <a:pt x="0" y="61374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7"/>
          <p:cNvSpPr txBox="1"/>
          <p:nvPr/>
        </p:nvSpPr>
        <p:spPr>
          <a:xfrm>
            <a:off x="9761498" y="1918701"/>
            <a:ext cx="8461901" cy="1692771"/>
          </a:xfrm>
          <a:prstGeom prst="rect">
            <a:avLst/>
          </a:prstGeom>
          <a:noFill/>
          <a:ln>
            <a:noFill/>
          </a:ln>
        </p:spPr>
        <p:txBody>
          <a:bodyPr spcFirstLastPara="1" wrap="square" lIns="0" tIns="0" rIns="0" bIns="0" anchor="t" anchorCtr="0">
            <a:spAutoFit/>
          </a:bodyPr>
          <a:lstStyle/>
          <a:p>
            <a:pPr marL="0" marR="0" lvl="0" indent="0" algn="l" rtl="0">
              <a:lnSpc>
                <a:spcPct val="117857"/>
              </a:lnSpc>
              <a:spcBef>
                <a:spcPts val="0"/>
              </a:spcBef>
              <a:spcAft>
                <a:spcPts val="0"/>
              </a:spcAft>
              <a:buNone/>
            </a:pPr>
            <a:r>
              <a:rPr lang="en-US" sz="2200" b="1">
                <a:solidFill>
                  <a:schemeClr val="dk2"/>
                </a:solidFill>
                <a:latin typeface="NTR"/>
                <a:ea typeface="NTR"/>
                <a:cs typeface="NTR"/>
                <a:sym typeface="NTR"/>
              </a:rPr>
              <a:t>UTILE PER </a:t>
            </a:r>
            <a:r>
              <a:rPr lang="en-US" sz="2200" b="1">
                <a:solidFill>
                  <a:schemeClr val="accent1"/>
                </a:solidFill>
                <a:latin typeface="NTR"/>
                <a:ea typeface="NTR"/>
                <a:cs typeface="NTR"/>
                <a:sym typeface="NTR"/>
              </a:rPr>
              <a:t>qualificare la formazione del personale e per arricchire l’e-portfolio degli studenti (il curriculum dello studente è inserito nel colloquio del nuovo esame di Maturità)  </a:t>
            </a:r>
            <a:r>
              <a:rPr lang="en-US" sz="2200" b="1">
                <a:solidFill>
                  <a:schemeClr val="dk2"/>
                </a:solidFill>
                <a:latin typeface="NTR"/>
                <a:ea typeface="NTR"/>
                <a:cs typeface="NTR"/>
                <a:sym typeface="NTR"/>
              </a:rPr>
              <a:t>+  </a:t>
            </a:r>
            <a:r>
              <a:rPr lang="en-US" sz="2800" b="1">
                <a:solidFill>
                  <a:schemeClr val="dk2"/>
                </a:solidFill>
                <a:latin typeface="NTR"/>
                <a:ea typeface="NTR"/>
                <a:cs typeface="NTR"/>
                <a:sym typeface="NTR"/>
              </a:rPr>
              <a:t>CERTIFICAZIONE ACCREDIA</a:t>
            </a:r>
            <a:endParaRPr/>
          </a:p>
        </p:txBody>
      </p:sp>
      <p:sp>
        <p:nvSpPr>
          <p:cNvPr id="246" name="Google Shape;246;p7"/>
          <p:cNvSpPr txBox="1"/>
          <p:nvPr/>
        </p:nvSpPr>
        <p:spPr>
          <a:xfrm>
            <a:off x="328681" y="1722795"/>
            <a:ext cx="8008349" cy="1828193"/>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5400" b="1" dirty="0" err="1">
                <a:solidFill>
                  <a:schemeClr val="dk2"/>
                </a:solidFill>
                <a:latin typeface="NTR"/>
                <a:ea typeface="NTR"/>
                <a:cs typeface="NTR"/>
                <a:sym typeface="NTR"/>
              </a:rPr>
              <a:t>DigComp</a:t>
            </a:r>
            <a:r>
              <a:rPr lang="en-US" sz="5400" b="1" dirty="0">
                <a:solidFill>
                  <a:schemeClr val="dk2"/>
                </a:solidFill>
                <a:latin typeface="NTR"/>
                <a:ea typeface="NTR"/>
                <a:cs typeface="NTR"/>
                <a:sym typeface="NTR"/>
              </a:rPr>
              <a:t> 2.2 </a:t>
            </a:r>
            <a:r>
              <a:rPr lang="en-US" sz="5400" b="1" dirty="0">
                <a:solidFill>
                  <a:srgbClr val="FFFFFF"/>
                </a:solidFill>
                <a:latin typeface="NTR"/>
                <a:ea typeface="NTR"/>
                <a:cs typeface="NTR"/>
                <a:sym typeface="NTR"/>
              </a:rPr>
              <a:t>– Corso </a:t>
            </a:r>
            <a:r>
              <a:rPr lang="en-US" sz="5400" b="1" dirty="0" err="1">
                <a:solidFill>
                  <a:srgbClr val="FFFFFF"/>
                </a:solidFill>
                <a:latin typeface="NTR"/>
                <a:ea typeface="NTR"/>
                <a:cs typeface="NTR"/>
                <a:sym typeface="NTR"/>
              </a:rPr>
              <a:t>asincrono</a:t>
            </a:r>
            <a:endParaRPr sz="5400" b="1" dirty="0">
              <a:solidFill>
                <a:srgbClr val="FFFFFF"/>
              </a:solidFill>
              <a:latin typeface="NTR"/>
              <a:ea typeface="NTR"/>
              <a:cs typeface="NTR"/>
              <a:sym typeface="NTR"/>
            </a:endParaRPr>
          </a:p>
        </p:txBody>
      </p:sp>
      <p:sp>
        <p:nvSpPr>
          <p:cNvPr id="247" name="Google Shape;247;p7"/>
          <p:cNvSpPr txBox="1"/>
          <p:nvPr/>
        </p:nvSpPr>
        <p:spPr>
          <a:xfrm>
            <a:off x="1365838" y="3791118"/>
            <a:ext cx="5962800" cy="1828193"/>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5400" b="1" dirty="0" err="1">
                <a:solidFill>
                  <a:schemeClr val="dk2"/>
                </a:solidFill>
                <a:latin typeface="NTR"/>
                <a:ea typeface="NTR"/>
                <a:cs typeface="NTR"/>
                <a:sym typeface="NTR"/>
              </a:rPr>
              <a:t>DigCompEDU</a:t>
            </a:r>
            <a:r>
              <a:rPr lang="en-US" sz="5400" b="1" dirty="0">
                <a:solidFill>
                  <a:schemeClr val="dk2"/>
                </a:solidFill>
                <a:latin typeface="NTR"/>
                <a:ea typeface="NTR"/>
                <a:cs typeface="NTR"/>
                <a:sym typeface="NTR"/>
              </a:rPr>
              <a:t> </a:t>
            </a:r>
            <a:r>
              <a:rPr lang="en-US" sz="5400" b="1" dirty="0">
                <a:solidFill>
                  <a:srgbClr val="FFFFFF"/>
                </a:solidFill>
                <a:latin typeface="NTR"/>
                <a:ea typeface="NTR"/>
                <a:cs typeface="NTR"/>
                <a:sym typeface="NTR"/>
              </a:rPr>
              <a:t>– Corso </a:t>
            </a:r>
            <a:r>
              <a:rPr lang="en-US" sz="5400" b="1" dirty="0" err="1">
                <a:solidFill>
                  <a:srgbClr val="FFFFFF"/>
                </a:solidFill>
                <a:latin typeface="NTR"/>
                <a:ea typeface="NTR"/>
                <a:cs typeface="NTR"/>
                <a:sym typeface="NTR"/>
              </a:rPr>
              <a:t>asincrono</a:t>
            </a:r>
            <a:endParaRPr sz="5400" dirty="0">
              <a:solidFill>
                <a:srgbClr val="FFFFFF"/>
              </a:solidFill>
              <a:latin typeface="NTR"/>
              <a:ea typeface="NTR"/>
              <a:cs typeface="NTR"/>
              <a:sym typeface="NTR"/>
            </a:endParaRPr>
          </a:p>
        </p:txBody>
      </p:sp>
      <p:sp>
        <p:nvSpPr>
          <p:cNvPr id="248" name="Google Shape;248;p7"/>
          <p:cNvSpPr txBox="1"/>
          <p:nvPr/>
        </p:nvSpPr>
        <p:spPr>
          <a:xfrm>
            <a:off x="9815602" y="4121448"/>
            <a:ext cx="8211098" cy="1552989"/>
          </a:xfrm>
          <a:prstGeom prst="rect">
            <a:avLst/>
          </a:prstGeom>
          <a:noFill/>
          <a:ln>
            <a:noFill/>
          </a:ln>
        </p:spPr>
        <p:txBody>
          <a:bodyPr spcFirstLastPara="1" wrap="square" lIns="0" tIns="0" rIns="0" bIns="0" anchor="t" anchorCtr="0">
            <a:spAutoFit/>
          </a:bodyPr>
          <a:lstStyle/>
          <a:p>
            <a:pPr marL="0" marR="0" lvl="0" indent="0" algn="l" rtl="0">
              <a:lnSpc>
                <a:spcPct val="152727"/>
              </a:lnSpc>
              <a:spcBef>
                <a:spcPts val="0"/>
              </a:spcBef>
              <a:spcAft>
                <a:spcPts val="0"/>
              </a:spcAft>
              <a:buNone/>
            </a:pPr>
            <a:r>
              <a:rPr lang="en-US" sz="2200" b="1" dirty="0">
                <a:solidFill>
                  <a:schemeClr val="dk2"/>
                </a:solidFill>
                <a:latin typeface="NTR"/>
                <a:ea typeface="NTR"/>
                <a:cs typeface="NTR"/>
                <a:sym typeface="NTR"/>
              </a:rPr>
              <a:t>UTILE PER </a:t>
            </a:r>
            <a:r>
              <a:rPr lang="en-US" sz="2200" b="1" dirty="0" err="1">
                <a:solidFill>
                  <a:schemeClr val="accent1"/>
                </a:solidFill>
                <a:latin typeface="NTR"/>
                <a:ea typeface="NTR"/>
                <a:cs typeface="NTR"/>
                <a:sym typeface="NTR"/>
              </a:rPr>
              <a:t>rilevare</a:t>
            </a:r>
            <a:r>
              <a:rPr lang="en-US" sz="2200" b="1" dirty="0">
                <a:solidFill>
                  <a:schemeClr val="accent1"/>
                </a:solidFill>
                <a:latin typeface="NTR"/>
                <a:ea typeface="NTR"/>
                <a:cs typeface="NTR"/>
                <a:sym typeface="NTR"/>
              </a:rPr>
              <a:t> e </a:t>
            </a:r>
            <a:r>
              <a:rPr lang="en-US" sz="2200" b="1" dirty="0" err="1">
                <a:solidFill>
                  <a:schemeClr val="accent1"/>
                </a:solidFill>
                <a:latin typeface="NTR"/>
                <a:ea typeface="NTR"/>
                <a:cs typeface="NTR"/>
                <a:sym typeface="NTR"/>
              </a:rPr>
              <a:t>valorizzare</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i</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diversi</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livelli</a:t>
            </a:r>
            <a:r>
              <a:rPr lang="en-US" sz="2200" b="1" dirty="0">
                <a:solidFill>
                  <a:schemeClr val="accent1"/>
                </a:solidFill>
                <a:latin typeface="NTR"/>
                <a:ea typeface="NTR"/>
                <a:cs typeface="NTR"/>
                <a:sym typeface="NTR"/>
              </a:rPr>
              <a:t> di </a:t>
            </a:r>
            <a:r>
              <a:rPr lang="en-US" sz="2200" b="1" dirty="0" err="1">
                <a:solidFill>
                  <a:schemeClr val="accent1"/>
                </a:solidFill>
                <a:latin typeface="NTR"/>
                <a:ea typeface="NTR"/>
                <a:cs typeface="NTR"/>
                <a:sym typeface="NTR"/>
              </a:rPr>
              <a:t>competenza</a:t>
            </a:r>
            <a:r>
              <a:rPr lang="en-US" sz="2200" b="1" dirty="0">
                <a:solidFill>
                  <a:schemeClr val="accent1"/>
                </a:solidFill>
                <a:latin typeface="NTR"/>
                <a:ea typeface="NTR"/>
                <a:cs typeface="NTR"/>
                <a:sym typeface="NTR"/>
              </a:rPr>
              <a:t> del </a:t>
            </a:r>
            <a:r>
              <a:rPr lang="en-US" sz="2200" b="1" dirty="0" err="1">
                <a:solidFill>
                  <a:schemeClr val="accent1"/>
                </a:solidFill>
                <a:latin typeface="NTR"/>
                <a:ea typeface="NTR"/>
                <a:cs typeface="NTR"/>
                <a:sym typeface="NTR"/>
              </a:rPr>
              <a:t>personale</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docente</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sulle</a:t>
            </a:r>
            <a:r>
              <a:rPr lang="en-US" sz="2200" b="1" dirty="0">
                <a:solidFill>
                  <a:schemeClr val="accent1"/>
                </a:solidFill>
                <a:latin typeface="NTR"/>
                <a:ea typeface="NTR"/>
                <a:cs typeface="NTR"/>
                <a:sym typeface="NTR"/>
              </a:rPr>
              <a:t> 6 </a:t>
            </a:r>
            <a:r>
              <a:rPr lang="en-US" sz="2200" b="1" dirty="0" err="1">
                <a:solidFill>
                  <a:schemeClr val="accent1"/>
                </a:solidFill>
                <a:latin typeface="NTR"/>
                <a:ea typeface="NTR"/>
                <a:cs typeface="NTR"/>
                <a:sym typeface="NTR"/>
              </a:rPr>
              <a:t>aree</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previste</a:t>
            </a:r>
            <a:r>
              <a:rPr lang="en-US" sz="2200" b="1" dirty="0">
                <a:solidFill>
                  <a:schemeClr val="accent1"/>
                </a:solidFill>
                <a:latin typeface="NTR"/>
                <a:ea typeface="NTR"/>
                <a:cs typeface="NTR"/>
                <a:sym typeface="NTR"/>
              </a:rPr>
              <a:t> del framework </a:t>
            </a:r>
            <a:r>
              <a:rPr lang="en-US" sz="2200" b="1" dirty="0" err="1">
                <a:solidFill>
                  <a:schemeClr val="accent1"/>
                </a:solidFill>
                <a:latin typeface="NTR"/>
                <a:ea typeface="NTR"/>
                <a:cs typeface="NTR"/>
                <a:sym typeface="NTR"/>
              </a:rPr>
              <a:t>europeo</a:t>
            </a:r>
            <a:r>
              <a:rPr lang="en-US" sz="2200" b="1" dirty="0">
                <a:solidFill>
                  <a:schemeClr val="accent1"/>
                </a:solidFill>
                <a:latin typeface="NTR"/>
                <a:ea typeface="NTR"/>
                <a:cs typeface="NTR"/>
                <a:sym typeface="NTR"/>
              </a:rPr>
              <a:t>  +  </a:t>
            </a:r>
            <a:endParaRPr dirty="0"/>
          </a:p>
          <a:p>
            <a:pPr marL="0" marR="0" lvl="0" indent="0" algn="l" rtl="0">
              <a:lnSpc>
                <a:spcPct val="120000"/>
              </a:lnSpc>
              <a:spcBef>
                <a:spcPts val="0"/>
              </a:spcBef>
              <a:spcAft>
                <a:spcPts val="0"/>
              </a:spcAft>
              <a:buNone/>
            </a:pPr>
            <a:r>
              <a:rPr lang="en-US" sz="2800" b="1" dirty="0">
                <a:solidFill>
                  <a:schemeClr val="dk2"/>
                </a:solidFill>
                <a:latin typeface="NTR"/>
                <a:ea typeface="NTR"/>
                <a:cs typeface="NTR"/>
                <a:sym typeface="NTR"/>
              </a:rPr>
              <a:t>CERTIFICAZIONE ACCREDIA</a:t>
            </a:r>
            <a:endParaRPr dirty="0"/>
          </a:p>
        </p:txBody>
      </p:sp>
      <p:sp>
        <p:nvSpPr>
          <p:cNvPr id="249" name="Google Shape;249;p7"/>
          <p:cNvSpPr txBox="1"/>
          <p:nvPr/>
        </p:nvSpPr>
        <p:spPr>
          <a:xfrm>
            <a:off x="9983532" y="7283044"/>
            <a:ext cx="8677781" cy="100027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200" b="1" dirty="0">
                <a:solidFill>
                  <a:schemeClr val="dk2"/>
                </a:solidFill>
                <a:latin typeface="NTR"/>
                <a:ea typeface="NTR"/>
                <a:cs typeface="NTR"/>
                <a:sym typeface="NTR"/>
              </a:rPr>
              <a:t>UTILE PER </a:t>
            </a:r>
            <a:r>
              <a:rPr lang="en-US" sz="2200" b="1" dirty="0" err="1">
                <a:solidFill>
                  <a:schemeClr val="accent1"/>
                </a:solidFill>
                <a:latin typeface="NTR"/>
                <a:ea typeface="NTR"/>
                <a:cs typeface="NTR"/>
                <a:sym typeface="NTR"/>
              </a:rPr>
              <a:t>accompagnare</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i</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docenti</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nel</a:t>
            </a:r>
            <a:r>
              <a:rPr lang="en-US" sz="2200" b="1" dirty="0">
                <a:solidFill>
                  <a:schemeClr val="accent1"/>
                </a:solidFill>
                <a:latin typeface="NTR"/>
                <a:ea typeface="NTR"/>
                <a:cs typeface="NTR"/>
                <a:sym typeface="NTR"/>
              </a:rPr>
              <a:t> fare </a:t>
            </a:r>
            <a:r>
              <a:rPr lang="en-US" sz="2200" b="1" dirty="0" err="1">
                <a:solidFill>
                  <a:schemeClr val="accent1"/>
                </a:solidFill>
                <a:latin typeface="NTR"/>
                <a:ea typeface="NTR"/>
                <a:cs typeface="NTR"/>
                <a:sym typeface="NTR"/>
              </a:rPr>
              <a:t>didattica</a:t>
            </a:r>
            <a:r>
              <a:rPr lang="en-US" sz="2200" b="1" dirty="0">
                <a:solidFill>
                  <a:schemeClr val="accent1"/>
                </a:solidFill>
                <a:latin typeface="NTR"/>
                <a:ea typeface="NTR"/>
                <a:cs typeface="NTR"/>
                <a:sym typeface="NTR"/>
              </a:rPr>
              <a:t> con il </a:t>
            </a:r>
            <a:r>
              <a:rPr lang="en-US" sz="2200" b="1" dirty="0" err="1">
                <a:solidFill>
                  <a:schemeClr val="accent1"/>
                </a:solidFill>
                <a:latin typeface="NTR"/>
                <a:ea typeface="NTR"/>
                <a:cs typeface="NTR"/>
                <a:sym typeface="NTR"/>
              </a:rPr>
              <a:t>digitale</a:t>
            </a:r>
            <a:r>
              <a:rPr lang="en-US" sz="2200" b="1" dirty="0">
                <a:solidFill>
                  <a:schemeClr val="accent1"/>
                </a:solidFill>
                <a:latin typeface="NTR"/>
                <a:ea typeface="NTR"/>
                <a:cs typeface="NTR"/>
                <a:sym typeface="NTR"/>
              </a:rPr>
              <a:t> e</a:t>
            </a:r>
            <a:endParaRPr dirty="0"/>
          </a:p>
          <a:p>
            <a:pPr marL="0" marR="0" lvl="0" indent="0" algn="l" rtl="0">
              <a:lnSpc>
                <a:spcPct val="120000"/>
              </a:lnSpc>
              <a:spcBef>
                <a:spcPts val="0"/>
              </a:spcBef>
              <a:spcAft>
                <a:spcPts val="0"/>
              </a:spcAft>
              <a:buNone/>
            </a:pPr>
            <a:r>
              <a:rPr lang="en-US" sz="2200" b="1" dirty="0" err="1">
                <a:solidFill>
                  <a:schemeClr val="accent1"/>
                </a:solidFill>
                <a:latin typeface="NTR"/>
                <a:ea typeface="NTR"/>
                <a:cs typeface="NTR"/>
                <a:sym typeface="NTR"/>
              </a:rPr>
              <a:t>disporre</a:t>
            </a:r>
            <a:r>
              <a:rPr lang="en-US" sz="2200" b="1" dirty="0">
                <a:solidFill>
                  <a:schemeClr val="accent1"/>
                </a:solidFill>
                <a:latin typeface="NTR"/>
                <a:ea typeface="NTR"/>
                <a:cs typeface="NTR"/>
                <a:sym typeface="NTR"/>
              </a:rPr>
              <a:t> di </a:t>
            </a:r>
            <a:r>
              <a:rPr lang="en-US" sz="2200" b="1" dirty="0" err="1">
                <a:solidFill>
                  <a:schemeClr val="accent1"/>
                </a:solidFill>
                <a:latin typeface="NTR"/>
                <a:ea typeface="NTR"/>
                <a:cs typeface="NTR"/>
                <a:sym typeface="NTR"/>
              </a:rPr>
              <a:t>piste</a:t>
            </a:r>
            <a:r>
              <a:rPr lang="en-US" sz="2200" b="1" dirty="0">
                <a:solidFill>
                  <a:schemeClr val="accent1"/>
                </a:solidFill>
                <a:latin typeface="NTR"/>
                <a:ea typeface="NTR"/>
                <a:cs typeface="NTR"/>
                <a:sym typeface="NTR"/>
              </a:rPr>
              <a:t> di </a:t>
            </a:r>
            <a:r>
              <a:rPr lang="en-US" sz="2200" b="1" dirty="0" err="1">
                <a:solidFill>
                  <a:schemeClr val="accent1"/>
                </a:solidFill>
                <a:latin typeface="NTR"/>
                <a:ea typeface="NTR"/>
                <a:cs typeface="NTR"/>
                <a:sym typeface="NTR"/>
              </a:rPr>
              <a:t>lavoro</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su</a:t>
            </a:r>
            <a:r>
              <a:rPr lang="en-US" sz="2200" b="1" dirty="0">
                <a:solidFill>
                  <a:schemeClr val="accent1"/>
                </a:solidFill>
                <a:latin typeface="NTR"/>
                <a:ea typeface="NTR"/>
                <a:cs typeface="NTR"/>
                <a:sym typeface="NTR"/>
              </a:rPr>
              <a:t> STEAM, </a:t>
            </a:r>
            <a:r>
              <a:rPr lang="en-US" sz="2200" b="1" dirty="0" err="1">
                <a:solidFill>
                  <a:schemeClr val="accent1"/>
                </a:solidFill>
                <a:latin typeface="NTR"/>
                <a:ea typeface="NTR"/>
                <a:cs typeface="NTR"/>
                <a:sym typeface="NTR"/>
              </a:rPr>
              <a:t>matematica</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geografia</a:t>
            </a:r>
            <a:r>
              <a:rPr lang="en-US" sz="2200" b="1" dirty="0">
                <a:solidFill>
                  <a:schemeClr val="accent1"/>
                </a:solidFill>
                <a:latin typeface="NTR"/>
                <a:ea typeface="NTR"/>
                <a:cs typeface="NTR"/>
                <a:sym typeface="NTR"/>
              </a:rPr>
              <a:t>, </a:t>
            </a:r>
            <a:r>
              <a:rPr lang="en-US" sz="2200" b="1" dirty="0" err="1">
                <a:solidFill>
                  <a:schemeClr val="accent1"/>
                </a:solidFill>
                <a:latin typeface="NTR"/>
                <a:ea typeface="NTR"/>
                <a:cs typeface="NTR"/>
                <a:sym typeface="NTR"/>
              </a:rPr>
              <a:t>storia</a:t>
            </a:r>
            <a:r>
              <a:rPr lang="en-US" sz="2200" b="1" dirty="0">
                <a:solidFill>
                  <a:schemeClr val="accent1"/>
                </a:solidFill>
                <a:latin typeface="NTR"/>
                <a:ea typeface="NTR"/>
                <a:cs typeface="NTR"/>
                <a:sym typeface="NTR"/>
              </a:rPr>
              <a:t>, etc.</a:t>
            </a:r>
            <a:endParaRPr dirty="0"/>
          </a:p>
        </p:txBody>
      </p:sp>
      <p:sp>
        <p:nvSpPr>
          <p:cNvPr id="250" name="Google Shape;250;p7"/>
          <p:cNvSpPr txBox="1"/>
          <p:nvPr/>
        </p:nvSpPr>
        <p:spPr>
          <a:xfrm>
            <a:off x="9054494" y="8488725"/>
            <a:ext cx="10113181" cy="1538883"/>
          </a:xfrm>
          <a:prstGeom prst="rect">
            <a:avLst/>
          </a:prstGeom>
          <a:noFill/>
          <a:ln>
            <a:noFill/>
          </a:ln>
        </p:spPr>
        <p:txBody>
          <a:bodyPr spcFirstLastPara="1" wrap="square" lIns="0" tIns="0" rIns="0" bIns="0" anchor="t" anchorCtr="0">
            <a:spAutoFit/>
          </a:bodyPr>
          <a:lstStyle/>
          <a:p>
            <a:pPr lvl="0">
              <a:lnSpc>
                <a:spcPct val="200000"/>
              </a:lnSpc>
            </a:pPr>
            <a:r>
              <a:rPr lang="it-IT" sz="3200" dirty="0">
                <a:solidFill>
                  <a:schemeClr val="dk1"/>
                </a:solidFill>
                <a:latin typeface="Calibri"/>
                <a:ea typeface="Calibri"/>
                <a:cs typeface="Calibri"/>
                <a:sym typeface="Calibri"/>
                <a:hlinkClick r:id="rId5"/>
              </a:rPr>
              <a:t>https://tuttoscuola.ac-page.com/catalogo-formazione</a:t>
            </a:r>
            <a:endParaRPr lang="it-IT" sz="3200" dirty="0">
              <a:solidFill>
                <a:schemeClr val="dk1"/>
              </a:solidFill>
              <a:latin typeface="Calibri"/>
              <a:ea typeface="Calibri"/>
              <a:cs typeface="Calibri"/>
              <a:sym typeface="Calibri"/>
            </a:endParaRPr>
          </a:p>
          <a:p>
            <a:pPr lvl="0">
              <a:lnSpc>
                <a:spcPct val="200000"/>
              </a:lnSpc>
            </a:pPr>
            <a:endParaRPr sz="1800" dirty="0">
              <a:solidFill>
                <a:schemeClr val="dk1"/>
              </a:solidFill>
              <a:latin typeface="Calibri"/>
              <a:ea typeface="Calibri"/>
              <a:cs typeface="Calibri"/>
              <a:sym typeface="Calibri"/>
            </a:endParaRPr>
          </a:p>
        </p:txBody>
      </p:sp>
      <p:sp>
        <p:nvSpPr>
          <p:cNvPr id="251" name="Google Shape;251;p7"/>
          <p:cNvSpPr txBox="1"/>
          <p:nvPr/>
        </p:nvSpPr>
        <p:spPr>
          <a:xfrm>
            <a:off x="4888248" y="329975"/>
            <a:ext cx="10080900" cy="923400"/>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a:solidFill>
                  <a:srgbClr val="48BB8B"/>
                </a:solidFill>
                <a:latin typeface="Arial"/>
                <a:ea typeface="Arial"/>
                <a:cs typeface="Arial"/>
                <a:sym typeface="Arial"/>
              </a:rPr>
              <a:t>Tuttoscuola </a:t>
            </a:r>
            <a:r>
              <a:rPr lang="en-US" sz="6000" b="1">
                <a:solidFill>
                  <a:srgbClr val="48BB8B"/>
                </a:solidFill>
              </a:rPr>
              <a:t>EDUCATION</a:t>
            </a:r>
            <a:endParaRPr/>
          </a:p>
        </p:txBody>
      </p:sp>
      <p:sp>
        <p:nvSpPr>
          <p:cNvPr id="252" name="Google Shape;252;p7"/>
          <p:cNvSpPr/>
          <p:nvPr/>
        </p:nvSpPr>
        <p:spPr>
          <a:xfrm rot="-867470">
            <a:off x="14780974" y="214526"/>
            <a:ext cx="3296663" cy="1257160"/>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p7"/>
          <p:cNvSpPr txBox="1"/>
          <p:nvPr/>
        </p:nvSpPr>
        <p:spPr>
          <a:xfrm rot="-935482">
            <a:off x="14747990" y="489183"/>
            <a:ext cx="3412219"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C000"/>
                </a:solidFill>
                <a:latin typeface="Calibri"/>
                <a:ea typeface="Calibri"/>
                <a:cs typeface="Calibri"/>
                <a:sym typeface="Calibri"/>
              </a:rPr>
              <a:t>AREA DIGITALE</a:t>
            </a:r>
            <a:endParaRPr dirty="0"/>
          </a:p>
        </p:txBody>
      </p:sp>
      <p:sp>
        <p:nvSpPr>
          <p:cNvPr id="254" name="Google Shape;254;p7"/>
          <p:cNvSpPr/>
          <p:nvPr/>
        </p:nvSpPr>
        <p:spPr>
          <a:xfrm>
            <a:off x="308336" y="367397"/>
            <a:ext cx="3738612" cy="872034"/>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55" name="Google Shape;255;p7"/>
          <p:cNvCxnSpPr/>
          <p:nvPr/>
        </p:nvCxnSpPr>
        <p:spPr>
          <a:xfrm>
            <a:off x="1451338" y="5726592"/>
            <a:ext cx="5791800" cy="0"/>
          </a:xfrm>
          <a:prstGeom prst="straightConnector1">
            <a:avLst/>
          </a:prstGeom>
          <a:noFill/>
          <a:ln w="9525" cap="flat" cmpd="sng">
            <a:solidFill>
              <a:srgbClr val="FFFBF7"/>
            </a:solidFill>
            <a:prstDash val="solid"/>
            <a:round/>
            <a:headEnd type="none" w="sm" len="sm"/>
            <a:tailEnd type="none" w="sm" len="sm"/>
          </a:ln>
        </p:spPr>
      </p:cxnSp>
      <p:sp>
        <p:nvSpPr>
          <p:cNvPr id="259" name="Google Shape;259;p7"/>
          <p:cNvSpPr txBox="1"/>
          <p:nvPr/>
        </p:nvSpPr>
        <p:spPr>
          <a:xfrm>
            <a:off x="18982944" y="1316736"/>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4">
          <a:extLst>
            <a:ext uri="{FF2B5EF4-FFF2-40B4-BE49-F238E27FC236}">
              <a16:creationId xmlns:a16="http://schemas.microsoft.com/office/drawing/2014/main" id="{1C6DA1EB-02F8-97F6-09AE-53BE05F58EA7}"/>
            </a:ext>
          </a:extLst>
        </p:cNvPr>
        <p:cNvGrpSpPr/>
        <p:nvPr/>
      </p:nvGrpSpPr>
      <p:grpSpPr>
        <a:xfrm>
          <a:off x="0" y="0"/>
          <a:ext cx="0" cy="0"/>
          <a:chOff x="0" y="0"/>
          <a:chExt cx="0" cy="0"/>
        </a:xfrm>
      </p:grpSpPr>
      <p:grpSp>
        <p:nvGrpSpPr>
          <p:cNvPr id="236" name="Google Shape;236;p7">
            <a:extLst>
              <a:ext uri="{FF2B5EF4-FFF2-40B4-BE49-F238E27FC236}">
                <a16:creationId xmlns:a16="http://schemas.microsoft.com/office/drawing/2014/main" id="{7E9E597A-2A19-6D91-B91B-00EF66D426F4}"/>
              </a:ext>
            </a:extLst>
          </p:cNvPr>
          <p:cNvGrpSpPr/>
          <p:nvPr/>
        </p:nvGrpSpPr>
        <p:grpSpPr>
          <a:xfrm>
            <a:off x="-305052" y="709871"/>
            <a:ext cx="7748598" cy="9258272"/>
            <a:chOff x="0" y="-76200"/>
            <a:chExt cx="2155392" cy="1507469"/>
          </a:xfrm>
        </p:grpSpPr>
        <p:sp>
          <p:nvSpPr>
            <p:cNvPr id="237" name="Google Shape;237;p7">
              <a:extLst>
                <a:ext uri="{FF2B5EF4-FFF2-40B4-BE49-F238E27FC236}">
                  <a16:creationId xmlns:a16="http://schemas.microsoft.com/office/drawing/2014/main" id="{41418DE8-01F2-988D-1084-0282C006B22E}"/>
                </a:ext>
              </a:extLst>
            </p:cNvPr>
            <p:cNvSpPr/>
            <p:nvPr/>
          </p:nvSpPr>
          <p:spPr>
            <a:xfrm>
              <a:off x="5169" y="5594"/>
              <a:ext cx="2150223" cy="1425675"/>
            </a:xfrm>
            <a:custGeom>
              <a:avLst/>
              <a:gdLst/>
              <a:ahLst/>
              <a:cxnLst/>
              <a:rect l="l" t="t" r="r" b="b"/>
              <a:pathLst>
                <a:path w="2150223" h="1425675" extrusionOk="0">
                  <a:moveTo>
                    <a:pt x="94828" y="0"/>
                  </a:moveTo>
                  <a:lnTo>
                    <a:pt x="2055395" y="0"/>
                  </a:lnTo>
                  <a:cubicBezTo>
                    <a:pt x="2107767" y="0"/>
                    <a:pt x="2150223" y="42456"/>
                    <a:pt x="2150223" y="94828"/>
                  </a:cubicBezTo>
                  <a:lnTo>
                    <a:pt x="2150223" y="1330846"/>
                  </a:lnTo>
                  <a:cubicBezTo>
                    <a:pt x="2150223" y="1355996"/>
                    <a:pt x="2140232" y="1380116"/>
                    <a:pt x="2122449" y="1397900"/>
                  </a:cubicBezTo>
                  <a:cubicBezTo>
                    <a:pt x="2104665" y="1415684"/>
                    <a:pt x="2080545" y="1425675"/>
                    <a:pt x="2055395" y="1425675"/>
                  </a:cubicBezTo>
                  <a:lnTo>
                    <a:pt x="94828" y="1425675"/>
                  </a:lnTo>
                  <a:cubicBezTo>
                    <a:pt x="69678" y="1425675"/>
                    <a:pt x="45558" y="1415684"/>
                    <a:pt x="27775" y="1397900"/>
                  </a:cubicBezTo>
                  <a:cubicBezTo>
                    <a:pt x="9991" y="1380116"/>
                    <a:pt x="0" y="1355996"/>
                    <a:pt x="0" y="1330846"/>
                  </a:cubicBezTo>
                  <a:lnTo>
                    <a:pt x="0" y="94828"/>
                  </a:lnTo>
                  <a:cubicBezTo>
                    <a:pt x="0" y="69678"/>
                    <a:pt x="9991" y="45558"/>
                    <a:pt x="27775" y="27775"/>
                  </a:cubicBezTo>
                  <a:cubicBezTo>
                    <a:pt x="45558" y="9991"/>
                    <a:pt x="69678" y="0"/>
                    <a:pt x="94828" y="0"/>
                  </a:cubicBezTo>
                  <a:close/>
                </a:path>
              </a:pathLst>
            </a:custGeom>
            <a:solidFill>
              <a:srgbClr val="0093D1"/>
            </a:solidFill>
            <a:ln>
              <a:noFill/>
            </a:ln>
          </p:spPr>
          <p:txBody>
            <a:bodyPr spcFirstLastPara="1" wrap="square" lIns="92425" tIns="46200" rIns="92425" bIns="46200" anchor="t" anchorCtr="0">
              <a:noAutofit/>
            </a:bodyPr>
            <a:lstStyle/>
            <a:p>
              <a:pPr marL="0" marR="0" lvl="0" indent="0" algn="l" rtl="0">
                <a:spcBef>
                  <a:spcPts val="0"/>
                </a:spcBef>
                <a:spcAft>
                  <a:spcPts val="0"/>
                </a:spcAft>
                <a:buNone/>
              </a:pPr>
              <a:endParaRPr sz="1819">
                <a:solidFill>
                  <a:schemeClr val="dk1"/>
                </a:solidFill>
                <a:latin typeface="Calibri"/>
                <a:ea typeface="Calibri"/>
                <a:cs typeface="Calibri"/>
                <a:sym typeface="Calibri"/>
              </a:endParaRPr>
            </a:p>
          </p:txBody>
        </p:sp>
        <p:sp>
          <p:nvSpPr>
            <p:cNvPr id="238" name="Google Shape;238;p7">
              <a:extLst>
                <a:ext uri="{FF2B5EF4-FFF2-40B4-BE49-F238E27FC236}">
                  <a16:creationId xmlns:a16="http://schemas.microsoft.com/office/drawing/2014/main" id="{A67C3A09-EF41-E253-672F-51249E2B11DD}"/>
                </a:ext>
              </a:extLst>
            </p:cNvPr>
            <p:cNvSpPr txBox="1"/>
            <p:nvPr/>
          </p:nvSpPr>
          <p:spPr>
            <a:xfrm>
              <a:off x="0" y="-76200"/>
              <a:ext cx="2150100" cy="1501800"/>
            </a:xfrm>
            <a:prstGeom prst="rect">
              <a:avLst/>
            </a:prstGeom>
            <a:noFill/>
            <a:ln>
              <a:noFill/>
            </a:ln>
          </p:spPr>
          <p:txBody>
            <a:bodyPr spcFirstLastPara="1" wrap="square" lIns="51350" tIns="51350" rIns="51350" bIns="51350" anchor="ctr" anchorCtr="0">
              <a:noAutofit/>
            </a:bodyPr>
            <a:lstStyle/>
            <a:p>
              <a:pPr marL="0" marR="0" lvl="0" indent="0" algn="ctr" rtl="0">
                <a:lnSpc>
                  <a:spcPct val="173500"/>
                </a:lnSpc>
                <a:spcBef>
                  <a:spcPts val="0"/>
                </a:spcBef>
                <a:spcAft>
                  <a:spcPts val="0"/>
                </a:spcAft>
                <a:buNone/>
              </a:pPr>
              <a:endParaRPr sz="1819">
                <a:solidFill>
                  <a:schemeClr val="dk1"/>
                </a:solidFill>
                <a:latin typeface="Calibri"/>
                <a:ea typeface="Calibri"/>
                <a:cs typeface="Calibri"/>
                <a:sym typeface="Calibri"/>
              </a:endParaRPr>
            </a:p>
          </p:txBody>
        </p:sp>
      </p:grpSp>
      <p:cxnSp>
        <p:nvCxnSpPr>
          <p:cNvPr id="239" name="Google Shape;239;p7">
            <a:extLst>
              <a:ext uri="{FF2B5EF4-FFF2-40B4-BE49-F238E27FC236}">
                <a16:creationId xmlns:a16="http://schemas.microsoft.com/office/drawing/2014/main" id="{066B5541-7B6D-9C39-660C-96A9F3DE7300}"/>
              </a:ext>
            </a:extLst>
          </p:cNvPr>
          <p:cNvCxnSpPr/>
          <p:nvPr/>
        </p:nvCxnSpPr>
        <p:spPr>
          <a:xfrm>
            <a:off x="650112" y="3460725"/>
            <a:ext cx="5791800" cy="0"/>
          </a:xfrm>
          <a:prstGeom prst="straightConnector1">
            <a:avLst/>
          </a:prstGeom>
          <a:noFill/>
          <a:ln w="9525" cap="flat" cmpd="sng">
            <a:solidFill>
              <a:srgbClr val="FFFBF7"/>
            </a:solidFill>
            <a:prstDash val="solid"/>
            <a:round/>
            <a:headEnd type="none" w="sm" len="sm"/>
            <a:tailEnd type="none" w="sm" len="sm"/>
          </a:ln>
        </p:spPr>
      </p:cxnSp>
      <p:cxnSp>
        <p:nvCxnSpPr>
          <p:cNvPr id="240" name="Google Shape;240;p7">
            <a:extLst>
              <a:ext uri="{FF2B5EF4-FFF2-40B4-BE49-F238E27FC236}">
                <a16:creationId xmlns:a16="http://schemas.microsoft.com/office/drawing/2014/main" id="{D42F1EF2-76D7-E66E-8BA4-87F53D5258DD}"/>
              </a:ext>
            </a:extLst>
          </p:cNvPr>
          <p:cNvCxnSpPr/>
          <p:nvPr/>
        </p:nvCxnSpPr>
        <p:spPr>
          <a:xfrm>
            <a:off x="592320" y="9540412"/>
            <a:ext cx="5791800" cy="0"/>
          </a:xfrm>
          <a:prstGeom prst="straightConnector1">
            <a:avLst/>
          </a:prstGeom>
          <a:noFill/>
          <a:ln w="9525" cap="flat" cmpd="sng">
            <a:solidFill>
              <a:srgbClr val="FFFBF7"/>
            </a:solidFill>
            <a:prstDash val="solid"/>
            <a:round/>
            <a:headEnd type="none" w="sm" len="sm"/>
            <a:tailEnd type="none" w="sm" len="sm"/>
          </a:ln>
        </p:spPr>
      </p:cxnSp>
      <p:sp>
        <p:nvSpPr>
          <p:cNvPr id="241" name="Google Shape;241;p7">
            <a:extLst>
              <a:ext uri="{FF2B5EF4-FFF2-40B4-BE49-F238E27FC236}">
                <a16:creationId xmlns:a16="http://schemas.microsoft.com/office/drawing/2014/main" id="{8BAD9FDF-8299-6A66-F408-7E51FCB3F2B7}"/>
              </a:ext>
            </a:extLst>
          </p:cNvPr>
          <p:cNvSpPr/>
          <p:nvPr/>
        </p:nvSpPr>
        <p:spPr>
          <a:xfrm>
            <a:off x="7308268" y="2236984"/>
            <a:ext cx="922929" cy="613748"/>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7">
            <a:extLst>
              <a:ext uri="{FF2B5EF4-FFF2-40B4-BE49-F238E27FC236}">
                <a16:creationId xmlns:a16="http://schemas.microsoft.com/office/drawing/2014/main" id="{E53C8469-55DD-0A8F-5A00-B7E6B07899B0}"/>
              </a:ext>
            </a:extLst>
          </p:cNvPr>
          <p:cNvSpPr txBox="1"/>
          <p:nvPr/>
        </p:nvSpPr>
        <p:spPr>
          <a:xfrm>
            <a:off x="-413158" y="6225301"/>
            <a:ext cx="7612200" cy="1997470"/>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it-IT" sz="3200" b="1" dirty="0">
                <a:solidFill>
                  <a:srgbClr val="FFFFFF"/>
                </a:solidFill>
                <a:latin typeface="NTR"/>
                <a:ea typeface="NTR"/>
                <a:cs typeface="NTR"/>
                <a:sym typeface="NTR"/>
              </a:rPr>
              <a:t>IA PER LA SCUOLA PRIMARIA</a:t>
            </a:r>
          </a:p>
          <a:p>
            <a:pPr marL="0" marR="0" lvl="0" indent="0" algn="ctr" rtl="0">
              <a:lnSpc>
                <a:spcPct val="110003"/>
              </a:lnSpc>
              <a:spcBef>
                <a:spcPts val="0"/>
              </a:spcBef>
              <a:spcAft>
                <a:spcPts val="0"/>
              </a:spcAft>
              <a:buNone/>
            </a:pPr>
            <a:r>
              <a:rPr lang="it-IT" sz="3200" b="1" dirty="0">
                <a:solidFill>
                  <a:srgbClr val="FFFFFF"/>
                </a:solidFill>
                <a:latin typeface="NTR"/>
                <a:ea typeface="NTR"/>
                <a:cs typeface="NTR"/>
                <a:sym typeface="NTR"/>
              </a:rPr>
              <a:t>Laboratori Creativi e Sicuri</a:t>
            </a:r>
          </a:p>
          <a:p>
            <a:pPr marL="0" marR="0" lvl="0" indent="0" algn="ctr" rtl="0">
              <a:lnSpc>
                <a:spcPct val="110003"/>
              </a:lnSpc>
              <a:spcBef>
                <a:spcPts val="0"/>
              </a:spcBef>
              <a:spcAft>
                <a:spcPts val="0"/>
              </a:spcAft>
              <a:buNone/>
            </a:pPr>
            <a:endParaRPr sz="5400" b="1" dirty="0">
              <a:solidFill>
                <a:srgbClr val="FFFFFF"/>
              </a:solidFill>
              <a:latin typeface="NTR"/>
              <a:ea typeface="NTR"/>
              <a:cs typeface="NTR"/>
              <a:sym typeface="NTR"/>
            </a:endParaRPr>
          </a:p>
        </p:txBody>
      </p:sp>
      <p:sp>
        <p:nvSpPr>
          <p:cNvPr id="243" name="Google Shape;243;p7">
            <a:extLst>
              <a:ext uri="{FF2B5EF4-FFF2-40B4-BE49-F238E27FC236}">
                <a16:creationId xmlns:a16="http://schemas.microsoft.com/office/drawing/2014/main" id="{55224404-E162-F281-B5B1-6A40014419E9}"/>
              </a:ext>
            </a:extLst>
          </p:cNvPr>
          <p:cNvSpPr/>
          <p:nvPr/>
        </p:nvSpPr>
        <p:spPr>
          <a:xfrm>
            <a:off x="7358830" y="4073496"/>
            <a:ext cx="922929" cy="613748"/>
          </a:xfrm>
          <a:custGeom>
            <a:avLst/>
            <a:gdLst/>
            <a:ahLst/>
            <a:cxnLst/>
            <a:rect l="l" t="t" r="r" b="b"/>
            <a:pathLst>
              <a:path w="922929" h="613748" extrusionOk="0">
                <a:moveTo>
                  <a:pt x="0" y="0"/>
                </a:moveTo>
                <a:lnTo>
                  <a:pt x="922929" y="0"/>
                </a:lnTo>
                <a:lnTo>
                  <a:pt x="922929" y="613748"/>
                </a:lnTo>
                <a:lnTo>
                  <a:pt x="0" y="61374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7">
            <a:extLst>
              <a:ext uri="{FF2B5EF4-FFF2-40B4-BE49-F238E27FC236}">
                <a16:creationId xmlns:a16="http://schemas.microsoft.com/office/drawing/2014/main" id="{80652B1F-7766-0D2D-9266-A27F52B7D0B8}"/>
              </a:ext>
            </a:extLst>
          </p:cNvPr>
          <p:cNvSpPr/>
          <p:nvPr/>
        </p:nvSpPr>
        <p:spPr>
          <a:xfrm>
            <a:off x="7320285" y="6340086"/>
            <a:ext cx="922929" cy="613748"/>
          </a:xfrm>
          <a:custGeom>
            <a:avLst/>
            <a:gdLst/>
            <a:ahLst/>
            <a:cxnLst/>
            <a:rect l="l" t="t" r="r" b="b"/>
            <a:pathLst>
              <a:path w="922929" h="613748" extrusionOk="0">
                <a:moveTo>
                  <a:pt x="0" y="0"/>
                </a:moveTo>
                <a:lnTo>
                  <a:pt x="922929" y="0"/>
                </a:lnTo>
                <a:lnTo>
                  <a:pt x="922929" y="613749"/>
                </a:lnTo>
                <a:lnTo>
                  <a:pt x="0" y="61374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7">
            <a:extLst>
              <a:ext uri="{FF2B5EF4-FFF2-40B4-BE49-F238E27FC236}">
                <a16:creationId xmlns:a16="http://schemas.microsoft.com/office/drawing/2014/main" id="{BAF7F892-7114-F09E-4CBC-BEC7F347CD15}"/>
              </a:ext>
            </a:extLst>
          </p:cNvPr>
          <p:cNvSpPr txBox="1"/>
          <p:nvPr/>
        </p:nvSpPr>
        <p:spPr>
          <a:xfrm>
            <a:off x="-161358" y="1544520"/>
            <a:ext cx="7585879" cy="1625060"/>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endParaRPr lang="it-IT" sz="3200" b="1" dirty="0">
              <a:solidFill>
                <a:srgbClr val="FFFFFF"/>
              </a:solidFill>
              <a:latin typeface="NTR"/>
              <a:ea typeface="NTR"/>
              <a:cs typeface="NTR"/>
              <a:sym typeface="NTR"/>
            </a:endParaRPr>
          </a:p>
          <a:p>
            <a:pPr marL="0" marR="0" lvl="0" indent="0" algn="ctr" rtl="0">
              <a:lnSpc>
                <a:spcPct val="110003"/>
              </a:lnSpc>
              <a:spcBef>
                <a:spcPts val="0"/>
              </a:spcBef>
              <a:spcAft>
                <a:spcPts val="0"/>
              </a:spcAft>
              <a:buNone/>
            </a:pPr>
            <a:r>
              <a:rPr lang="it-IT" sz="3200" b="1" dirty="0">
                <a:solidFill>
                  <a:srgbClr val="FFFFFF"/>
                </a:solidFill>
                <a:latin typeface="NTR"/>
                <a:ea typeface="NTR"/>
                <a:cs typeface="NTR"/>
                <a:sym typeface="NTR"/>
              </a:rPr>
              <a:t>DISTURBI DEL NEUROSVILUPPO E L’ADHD IN CONTESTO SCOLASTICO ED EDUCATIVO</a:t>
            </a:r>
          </a:p>
        </p:txBody>
      </p:sp>
      <p:sp>
        <p:nvSpPr>
          <p:cNvPr id="247" name="Google Shape;247;p7">
            <a:extLst>
              <a:ext uri="{FF2B5EF4-FFF2-40B4-BE49-F238E27FC236}">
                <a16:creationId xmlns:a16="http://schemas.microsoft.com/office/drawing/2014/main" id="{E695C94F-14BF-A2C5-AEDE-89537CADE96C}"/>
              </a:ext>
            </a:extLst>
          </p:cNvPr>
          <p:cNvSpPr txBox="1"/>
          <p:nvPr/>
        </p:nvSpPr>
        <p:spPr>
          <a:xfrm>
            <a:off x="-142889" y="3879164"/>
            <a:ext cx="7501719" cy="1625060"/>
          </a:xfrm>
          <a:prstGeom prst="rect">
            <a:avLst/>
          </a:prstGeom>
          <a:noFill/>
          <a:ln>
            <a:noFill/>
          </a:ln>
        </p:spPr>
        <p:txBody>
          <a:bodyPr spcFirstLastPara="1" wrap="square" lIns="0" tIns="0" rIns="0" bIns="0" anchor="t" anchorCtr="0">
            <a:spAutoFit/>
          </a:bodyPr>
          <a:lstStyle/>
          <a:p>
            <a:pPr algn="ctr">
              <a:lnSpc>
                <a:spcPct val="110003"/>
              </a:lnSpc>
            </a:pPr>
            <a:r>
              <a:rPr lang="it-IT" sz="3200" b="1" dirty="0">
                <a:solidFill>
                  <a:srgbClr val="FFFFFF"/>
                </a:solidFill>
                <a:latin typeface="NTR"/>
                <a:ea typeface="NTR"/>
                <a:cs typeface="NTR"/>
                <a:sym typeface="NTR"/>
              </a:rPr>
              <a:t>NEUROPEDAGOGY TRAINING – STRATEGIE PER INTEGRARE</a:t>
            </a:r>
          </a:p>
          <a:p>
            <a:pPr algn="ctr">
              <a:lnSpc>
                <a:spcPct val="110003"/>
              </a:lnSpc>
            </a:pPr>
            <a:r>
              <a:rPr lang="it-IT" sz="3200" b="1" dirty="0">
                <a:solidFill>
                  <a:srgbClr val="FFFFFF"/>
                </a:solidFill>
                <a:latin typeface="NTR"/>
                <a:ea typeface="NTR"/>
                <a:cs typeface="NTR"/>
                <a:sym typeface="NTR"/>
              </a:rPr>
              <a:t>CORPO, EMOZIONE E COGNIZIONE IN CLASSE</a:t>
            </a:r>
            <a:endParaRPr sz="3200" b="1" dirty="0">
              <a:solidFill>
                <a:srgbClr val="FFFFFF"/>
              </a:solidFill>
              <a:latin typeface="NTR"/>
              <a:ea typeface="NTR"/>
              <a:cs typeface="NTR"/>
              <a:sym typeface="NTR"/>
            </a:endParaRPr>
          </a:p>
        </p:txBody>
      </p:sp>
      <p:sp>
        <p:nvSpPr>
          <p:cNvPr id="248" name="Google Shape;248;p7">
            <a:extLst>
              <a:ext uri="{FF2B5EF4-FFF2-40B4-BE49-F238E27FC236}">
                <a16:creationId xmlns:a16="http://schemas.microsoft.com/office/drawing/2014/main" id="{1F76D827-DA2C-3870-734B-6C26B3D69E94}"/>
              </a:ext>
            </a:extLst>
          </p:cNvPr>
          <p:cNvSpPr txBox="1"/>
          <p:nvPr/>
        </p:nvSpPr>
        <p:spPr>
          <a:xfrm>
            <a:off x="8312843" y="1810137"/>
            <a:ext cx="9847485" cy="1846659"/>
          </a:xfrm>
          <a:prstGeom prst="rect">
            <a:avLst/>
          </a:prstGeom>
          <a:noFill/>
          <a:ln>
            <a:noFill/>
          </a:ln>
        </p:spPr>
        <p:txBody>
          <a:bodyPr spcFirstLastPara="1" wrap="square" lIns="0" tIns="0" rIns="0" bIns="0" anchor="t" anchorCtr="0">
            <a:spAutoFit/>
          </a:bodyPr>
          <a:lstStyle/>
          <a:p>
            <a:pPr algn="just"/>
            <a:r>
              <a:rPr lang="en-US" sz="2000" b="1" dirty="0">
                <a:solidFill>
                  <a:schemeClr val="accent1"/>
                </a:solidFill>
                <a:latin typeface="NTR"/>
                <a:sym typeface="Calibri"/>
              </a:rPr>
              <a:t>Il </a:t>
            </a:r>
            <a:r>
              <a:rPr lang="en-US" sz="2000" b="1" dirty="0" err="1">
                <a:solidFill>
                  <a:schemeClr val="accent1"/>
                </a:solidFill>
                <a:latin typeface="NTR"/>
                <a:sym typeface="Calibri"/>
              </a:rPr>
              <a:t>corso</a:t>
            </a:r>
            <a:r>
              <a:rPr lang="en-US" sz="2000" b="1" dirty="0">
                <a:solidFill>
                  <a:schemeClr val="accent1"/>
                </a:solidFill>
                <a:latin typeface="NTR"/>
                <a:sym typeface="Calibri"/>
              </a:rPr>
              <a:t> di </a:t>
            </a:r>
            <a:r>
              <a:rPr lang="en-US" sz="2000" b="1" dirty="0" err="1">
                <a:solidFill>
                  <a:schemeClr val="accent1"/>
                </a:solidFill>
                <a:latin typeface="NTR"/>
                <a:sym typeface="Calibri"/>
              </a:rPr>
              <a:t>formazione</a:t>
            </a:r>
            <a:r>
              <a:rPr lang="en-US" sz="2000" b="1" dirty="0">
                <a:solidFill>
                  <a:schemeClr val="accent1"/>
                </a:solidFill>
                <a:latin typeface="NTR"/>
                <a:sym typeface="Calibri"/>
              </a:rPr>
              <a:t> </a:t>
            </a:r>
            <a:r>
              <a:rPr lang="en-US" sz="2000" b="1" dirty="0">
                <a:solidFill>
                  <a:schemeClr val="accent1"/>
                </a:solidFill>
                <a:latin typeface="NTR"/>
                <a:sym typeface="Calibri"/>
                <a:hlinkClick r:id="rId4"/>
              </a:rPr>
              <a:t>"I </a:t>
            </a:r>
            <a:r>
              <a:rPr lang="en-US" sz="2000" b="1" dirty="0" err="1">
                <a:solidFill>
                  <a:schemeClr val="accent1"/>
                </a:solidFill>
                <a:latin typeface="NTR"/>
                <a:sym typeface="Calibri"/>
                <a:hlinkClick r:id="rId4"/>
              </a:rPr>
              <a:t>Disturbi</a:t>
            </a:r>
            <a:r>
              <a:rPr lang="en-US" sz="2000" b="1" dirty="0">
                <a:solidFill>
                  <a:schemeClr val="accent1"/>
                </a:solidFill>
                <a:latin typeface="NTR"/>
                <a:sym typeface="Calibri"/>
                <a:hlinkClick r:id="rId4"/>
              </a:rPr>
              <a:t> del </a:t>
            </a:r>
            <a:r>
              <a:rPr lang="en-US" sz="2000" b="1" dirty="0" err="1">
                <a:solidFill>
                  <a:schemeClr val="accent1"/>
                </a:solidFill>
                <a:latin typeface="NTR"/>
                <a:sym typeface="Calibri"/>
                <a:hlinkClick r:id="rId4"/>
              </a:rPr>
              <a:t>Neurosviluppo</a:t>
            </a:r>
            <a:r>
              <a:rPr lang="en-US" sz="2000" b="1" dirty="0">
                <a:solidFill>
                  <a:schemeClr val="accent1"/>
                </a:solidFill>
                <a:latin typeface="NTR"/>
                <a:sym typeface="Calibri"/>
                <a:hlinkClick r:id="rId4"/>
              </a:rPr>
              <a:t> e </a:t>
            </a:r>
            <a:r>
              <a:rPr lang="en-US" sz="2000" b="1" dirty="0" err="1">
                <a:solidFill>
                  <a:schemeClr val="accent1"/>
                </a:solidFill>
                <a:latin typeface="NTR"/>
                <a:sym typeface="Calibri"/>
                <a:hlinkClick r:id="rId4"/>
              </a:rPr>
              <a:t>l'ADHD</a:t>
            </a:r>
            <a:r>
              <a:rPr lang="en-US" sz="2000" b="1" dirty="0">
                <a:solidFill>
                  <a:schemeClr val="accent1"/>
                </a:solidFill>
                <a:latin typeface="NTR"/>
                <a:sym typeface="Calibri"/>
                <a:hlinkClick r:id="rId4"/>
              </a:rPr>
              <a:t> in </a:t>
            </a:r>
            <a:r>
              <a:rPr lang="en-US" sz="2000" b="1" dirty="0" err="1">
                <a:solidFill>
                  <a:schemeClr val="accent1"/>
                </a:solidFill>
                <a:latin typeface="NTR"/>
                <a:sym typeface="Calibri"/>
                <a:hlinkClick r:id="rId4"/>
              </a:rPr>
              <a:t>Contesto</a:t>
            </a:r>
            <a:r>
              <a:rPr lang="en-US" sz="2000" b="1" dirty="0">
                <a:solidFill>
                  <a:schemeClr val="accent1"/>
                </a:solidFill>
                <a:latin typeface="NTR"/>
                <a:sym typeface="Calibri"/>
                <a:hlinkClick r:id="rId4"/>
              </a:rPr>
              <a:t> Scolastico ed </a:t>
            </a:r>
            <a:r>
              <a:rPr lang="en-US" sz="2000" b="1" dirty="0" err="1">
                <a:solidFill>
                  <a:schemeClr val="accent1"/>
                </a:solidFill>
                <a:latin typeface="NTR"/>
                <a:sym typeface="Calibri"/>
                <a:hlinkClick r:id="rId4"/>
              </a:rPr>
              <a:t>Educativo</a:t>
            </a:r>
            <a:r>
              <a:rPr lang="en-US" sz="2000" b="1" dirty="0">
                <a:solidFill>
                  <a:schemeClr val="accent1"/>
                </a:solidFill>
                <a:latin typeface="NTR"/>
                <a:sym typeface="Calibri"/>
                <a:hlinkClick r:id="rId4"/>
              </a:rPr>
              <a:t>", </a:t>
            </a:r>
            <a:r>
              <a:rPr lang="en-US" sz="2000" b="1" dirty="0" err="1">
                <a:solidFill>
                  <a:schemeClr val="accent1"/>
                </a:solidFill>
                <a:latin typeface="NTR"/>
                <a:sym typeface="Calibri"/>
              </a:rPr>
              <a:t>promosso</a:t>
            </a:r>
            <a:r>
              <a:rPr lang="en-US" sz="2000" b="1" dirty="0">
                <a:solidFill>
                  <a:schemeClr val="accent1"/>
                </a:solidFill>
                <a:latin typeface="NTR"/>
                <a:sym typeface="Calibri"/>
              </a:rPr>
              <a:t> da ANPE in </a:t>
            </a:r>
            <a:r>
              <a:rPr lang="en-US" sz="2000" b="1" dirty="0" err="1">
                <a:solidFill>
                  <a:schemeClr val="accent1"/>
                </a:solidFill>
                <a:latin typeface="NTR"/>
                <a:sym typeface="Calibri"/>
              </a:rPr>
              <a:t>collaborazione</a:t>
            </a:r>
            <a:r>
              <a:rPr lang="en-US" sz="2000" b="1" dirty="0">
                <a:solidFill>
                  <a:schemeClr val="accent1"/>
                </a:solidFill>
                <a:latin typeface="NTR"/>
                <a:sym typeface="Calibri"/>
              </a:rPr>
              <a:t> con Tutto Scuola, </a:t>
            </a:r>
            <a:r>
              <a:rPr lang="en-US" sz="2000" b="1" dirty="0" err="1">
                <a:solidFill>
                  <a:schemeClr val="accent1"/>
                </a:solidFill>
                <a:latin typeface="NTR"/>
                <a:sym typeface="Calibri"/>
              </a:rPr>
              <a:t>si</a:t>
            </a:r>
            <a:r>
              <a:rPr lang="en-US" sz="2000" b="1" dirty="0">
                <a:solidFill>
                  <a:schemeClr val="accent1"/>
                </a:solidFill>
                <a:latin typeface="NTR"/>
                <a:sym typeface="Calibri"/>
              </a:rPr>
              <a:t> propone come un </a:t>
            </a:r>
            <a:r>
              <a:rPr lang="en-US" sz="2000" b="1" dirty="0" err="1">
                <a:solidFill>
                  <a:schemeClr val="accent1"/>
                </a:solidFill>
                <a:latin typeface="NTR"/>
                <a:sym typeface="Calibri"/>
              </a:rPr>
              <a:t>percorso</a:t>
            </a:r>
            <a:r>
              <a:rPr lang="en-US" sz="2000" b="1" dirty="0">
                <a:solidFill>
                  <a:schemeClr val="accent1"/>
                </a:solidFill>
                <a:latin typeface="NTR"/>
                <a:sym typeface="Calibri"/>
              </a:rPr>
              <a:t> </a:t>
            </a:r>
            <a:r>
              <a:rPr lang="en-US" sz="2000" b="1" dirty="0" err="1">
                <a:solidFill>
                  <a:schemeClr val="accent1"/>
                </a:solidFill>
                <a:latin typeface="NTR"/>
                <a:sym typeface="Calibri"/>
              </a:rPr>
              <a:t>formativo</a:t>
            </a:r>
            <a:r>
              <a:rPr lang="en-US" sz="2000" b="1" dirty="0">
                <a:solidFill>
                  <a:schemeClr val="accent1"/>
                </a:solidFill>
                <a:latin typeface="NTR"/>
                <a:sym typeface="Calibri"/>
              </a:rPr>
              <a:t> </a:t>
            </a:r>
            <a:r>
              <a:rPr lang="en-US" sz="2000" b="1" dirty="0" err="1">
                <a:solidFill>
                  <a:schemeClr val="accent1"/>
                </a:solidFill>
                <a:latin typeface="NTR"/>
                <a:sym typeface="Calibri"/>
              </a:rPr>
              <a:t>strutturato</a:t>
            </a:r>
            <a:r>
              <a:rPr lang="en-US" sz="2000" b="1" dirty="0">
                <a:solidFill>
                  <a:schemeClr val="accent1"/>
                </a:solidFill>
                <a:latin typeface="NTR"/>
                <a:sym typeface="Calibri"/>
              </a:rPr>
              <a:t> e </a:t>
            </a:r>
            <a:r>
              <a:rPr lang="en-US" sz="2000" b="1" dirty="0" err="1">
                <a:solidFill>
                  <a:schemeClr val="accent1"/>
                </a:solidFill>
                <a:latin typeface="NTR"/>
                <a:sym typeface="Calibri"/>
              </a:rPr>
              <a:t>rigoroso</a:t>
            </a:r>
            <a:r>
              <a:rPr lang="en-US" sz="2000" b="1" dirty="0">
                <a:solidFill>
                  <a:schemeClr val="accent1"/>
                </a:solidFill>
                <a:latin typeface="NTR"/>
                <a:sym typeface="Calibri"/>
              </a:rPr>
              <a:t>, </a:t>
            </a:r>
            <a:r>
              <a:rPr lang="en-US" sz="2000" b="1" dirty="0" err="1">
                <a:solidFill>
                  <a:schemeClr val="accent1"/>
                </a:solidFill>
                <a:latin typeface="NTR"/>
                <a:sym typeface="Calibri"/>
              </a:rPr>
              <a:t>pensato</a:t>
            </a:r>
            <a:r>
              <a:rPr lang="en-US" sz="2000" b="1" dirty="0">
                <a:solidFill>
                  <a:schemeClr val="accent1"/>
                </a:solidFill>
                <a:latin typeface="NTR"/>
                <a:sym typeface="Calibri"/>
              </a:rPr>
              <a:t> per </a:t>
            </a:r>
            <a:r>
              <a:rPr lang="en-US" sz="2000" b="1" dirty="0" err="1">
                <a:solidFill>
                  <a:schemeClr val="accent1"/>
                </a:solidFill>
                <a:latin typeface="NTR"/>
                <a:sym typeface="Calibri"/>
              </a:rPr>
              <a:t>rispondere</a:t>
            </a:r>
            <a:r>
              <a:rPr lang="en-US" sz="2000" b="1" dirty="0">
                <a:solidFill>
                  <a:schemeClr val="accent1"/>
                </a:solidFill>
                <a:latin typeface="NTR"/>
                <a:sym typeface="Calibri"/>
              </a:rPr>
              <a:t> a </a:t>
            </a:r>
            <a:r>
              <a:rPr lang="en-US" sz="2000" b="1" dirty="0" err="1">
                <a:solidFill>
                  <a:schemeClr val="accent1"/>
                </a:solidFill>
                <a:latin typeface="NTR"/>
                <a:sym typeface="Calibri"/>
              </a:rPr>
              <a:t>una</a:t>
            </a:r>
            <a:r>
              <a:rPr lang="en-US" sz="2000" b="1" dirty="0">
                <a:solidFill>
                  <a:schemeClr val="accent1"/>
                </a:solidFill>
                <a:latin typeface="NTR"/>
                <a:sym typeface="Calibri"/>
              </a:rPr>
              <a:t> delle </a:t>
            </a:r>
            <a:r>
              <a:rPr lang="en-US" sz="2000" b="1" dirty="0" err="1">
                <a:solidFill>
                  <a:schemeClr val="accent1"/>
                </a:solidFill>
                <a:latin typeface="NTR"/>
                <a:sym typeface="Calibri"/>
              </a:rPr>
              <a:t>sfide</a:t>
            </a:r>
            <a:r>
              <a:rPr lang="en-US" sz="2000" b="1" dirty="0">
                <a:solidFill>
                  <a:schemeClr val="accent1"/>
                </a:solidFill>
                <a:latin typeface="NTR"/>
                <a:sym typeface="Calibri"/>
              </a:rPr>
              <a:t> </a:t>
            </a:r>
            <a:r>
              <a:rPr lang="en-US" sz="2000" b="1" dirty="0" err="1">
                <a:solidFill>
                  <a:schemeClr val="accent1"/>
                </a:solidFill>
                <a:latin typeface="NTR"/>
                <a:sym typeface="Calibri"/>
              </a:rPr>
              <a:t>più</a:t>
            </a:r>
            <a:r>
              <a:rPr lang="en-US" sz="2000" b="1" dirty="0">
                <a:solidFill>
                  <a:schemeClr val="accent1"/>
                </a:solidFill>
                <a:latin typeface="NTR"/>
                <a:sym typeface="Calibri"/>
              </a:rPr>
              <a:t> diffuse e </a:t>
            </a:r>
            <a:r>
              <a:rPr lang="en-US" sz="2000" b="1" dirty="0" err="1">
                <a:solidFill>
                  <a:schemeClr val="accent1"/>
                </a:solidFill>
                <a:latin typeface="NTR"/>
                <a:sym typeface="Calibri"/>
              </a:rPr>
              <a:t>complesse</a:t>
            </a:r>
            <a:r>
              <a:rPr lang="en-US" sz="2000" b="1" dirty="0">
                <a:solidFill>
                  <a:schemeClr val="accent1"/>
                </a:solidFill>
                <a:latin typeface="NTR"/>
                <a:sym typeface="Calibri"/>
              </a:rPr>
              <a:t> </a:t>
            </a:r>
            <a:r>
              <a:rPr lang="en-US" sz="2000" b="1" dirty="0" err="1">
                <a:solidFill>
                  <a:schemeClr val="accent1"/>
                </a:solidFill>
                <a:latin typeface="NTR"/>
                <a:sym typeface="Calibri"/>
              </a:rPr>
              <a:t>che</a:t>
            </a:r>
            <a:r>
              <a:rPr lang="en-US" sz="2000" b="1" dirty="0">
                <a:solidFill>
                  <a:schemeClr val="accent1"/>
                </a:solidFill>
                <a:latin typeface="NTR"/>
                <a:sym typeface="Calibri"/>
              </a:rPr>
              <a:t> </a:t>
            </a:r>
            <a:r>
              <a:rPr lang="en-US" sz="2000" b="1" dirty="0" err="1">
                <a:solidFill>
                  <a:schemeClr val="accent1"/>
                </a:solidFill>
                <a:latin typeface="NTR"/>
                <a:sym typeface="Calibri"/>
              </a:rPr>
              <a:t>docenti</a:t>
            </a:r>
            <a:r>
              <a:rPr lang="en-US" sz="2000" b="1" dirty="0">
                <a:solidFill>
                  <a:schemeClr val="accent1"/>
                </a:solidFill>
                <a:latin typeface="NTR"/>
                <a:sym typeface="Calibri"/>
              </a:rPr>
              <a:t>, </a:t>
            </a:r>
            <a:r>
              <a:rPr lang="en-US" sz="2000" b="1" dirty="0" err="1">
                <a:solidFill>
                  <a:schemeClr val="accent1"/>
                </a:solidFill>
                <a:latin typeface="NTR"/>
                <a:sym typeface="Calibri"/>
              </a:rPr>
              <a:t>pedagogisti</a:t>
            </a:r>
            <a:r>
              <a:rPr lang="en-US" sz="2000" b="1" dirty="0">
                <a:solidFill>
                  <a:schemeClr val="accent1"/>
                </a:solidFill>
                <a:latin typeface="NTR"/>
                <a:sym typeface="Calibri"/>
              </a:rPr>
              <a:t> ed </a:t>
            </a:r>
            <a:r>
              <a:rPr lang="en-US" sz="2000" b="1" dirty="0" err="1">
                <a:solidFill>
                  <a:schemeClr val="accent1"/>
                </a:solidFill>
                <a:latin typeface="NTR"/>
                <a:sym typeface="Calibri"/>
              </a:rPr>
              <a:t>educatori</a:t>
            </a:r>
            <a:r>
              <a:rPr lang="en-US" sz="2000" b="1" dirty="0">
                <a:solidFill>
                  <a:schemeClr val="accent1"/>
                </a:solidFill>
                <a:latin typeface="NTR"/>
                <a:sym typeface="Calibri"/>
              </a:rPr>
              <a:t> </a:t>
            </a:r>
            <a:r>
              <a:rPr lang="en-US" sz="2000" b="1" dirty="0" err="1">
                <a:solidFill>
                  <a:schemeClr val="accent1"/>
                </a:solidFill>
                <a:latin typeface="NTR"/>
                <a:sym typeface="Calibri"/>
              </a:rPr>
              <a:t>si</a:t>
            </a:r>
            <a:r>
              <a:rPr lang="en-US" sz="2000" b="1" dirty="0">
                <a:solidFill>
                  <a:schemeClr val="accent1"/>
                </a:solidFill>
                <a:latin typeface="NTR"/>
                <a:sym typeface="Calibri"/>
              </a:rPr>
              <a:t> </a:t>
            </a:r>
            <a:r>
              <a:rPr lang="en-US" sz="2000" b="1" dirty="0" err="1">
                <a:solidFill>
                  <a:schemeClr val="accent1"/>
                </a:solidFill>
                <a:latin typeface="NTR"/>
                <a:sym typeface="Calibri"/>
              </a:rPr>
              <a:t>trovano</a:t>
            </a:r>
            <a:r>
              <a:rPr lang="en-US" sz="2000" b="1" dirty="0">
                <a:solidFill>
                  <a:schemeClr val="accent1"/>
                </a:solidFill>
                <a:latin typeface="NTR"/>
                <a:sym typeface="Calibri"/>
              </a:rPr>
              <a:t> </a:t>
            </a:r>
            <a:r>
              <a:rPr lang="en-US" sz="2000" b="1" dirty="0" err="1">
                <a:solidFill>
                  <a:schemeClr val="accent1"/>
                </a:solidFill>
                <a:latin typeface="NTR"/>
                <a:sym typeface="Calibri"/>
              </a:rPr>
              <a:t>quotidianamente</a:t>
            </a:r>
            <a:r>
              <a:rPr lang="en-US" sz="2000" b="1" dirty="0">
                <a:solidFill>
                  <a:schemeClr val="accent1"/>
                </a:solidFill>
                <a:latin typeface="NTR"/>
                <a:sym typeface="Calibri"/>
              </a:rPr>
              <a:t> ad </a:t>
            </a:r>
            <a:r>
              <a:rPr lang="en-US" sz="2000" b="1" dirty="0" err="1">
                <a:solidFill>
                  <a:schemeClr val="accent1"/>
                </a:solidFill>
                <a:latin typeface="NTR"/>
                <a:sym typeface="Calibri"/>
              </a:rPr>
              <a:t>affrontare</a:t>
            </a:r>
            <a:r>
              <a:rPr lang="en-US" sz="2000" b="1" dirty="0">
                <a:solidFill>
                  <a:schemeClr val="accent1"/>
                </a:solidFill>
                <a:latin typeface="NTR"/>
                <a:sym typeface="Calibri"/>
              </a:rPr>
              <a:t> </a:t>
            </a:r>
            <a:r>
              <a:rPr lang="en-US" sz="2000" b="1" dirty="0" err="1">
                <a:solidFill>
                  <a:schemeClr val="accent1"/>
                </a:solidFill>
                <a:latin typeface="NTR"/>
                <a:sym typeface="Calibri"/>
              </a:rPr>
              <a:t>nelle</a:t>
            </a:r>
            <a:r>
              <a:rPr lang="en-US" sz="2000" b="1" dirty="0">
                <a:solidFill>
                  <a:schemeClr val="accent1"/>
                </a:solidFill>
                <a:latin typeface="NTR"/>
                <a:sym typeface="Calibri"/>
              </a:rPr>
              <a:t> </a:t>
            </a:r>
            <a:r>
              <a:rPr lang="en-US" sz="2000" b="1" dirty="0" err="1">
                <a:solidFill>
                  <a:schemeClr val="accent1"/>
                </a:solidFill>
                <a:latin typeface="NTR"/>
                <a:sym typeface="Calibri"/>
              </a:rPr>
              <a:t>proprie</a:t>
            </a:r>
            <a:r>
              <a:rPr lang="en-US" sz="2000" b="1" dirty="0">
                <a:solidFill>
                  <a:schemeClr val="accent1"/>
                </a:solidFill>
                <a:latin typeface="NTR"/>
                <a:sym typeface="Calibri"/>
              </a:rPr>
              <a:t> </a:t>
            </a:r>
            <a:r>
              <a:rPr lang="en-US" sz="2000" b="1" dirty="0" err="1">
                <a:solidFill>
                  <a:schemeClr val="accent1"/>
                </a:solidFill>
                <a:latin typeface="NTR"/>
                <a:sym typeface="Calibri"/>
              </a:rPr>
              <a:t>classi</a:t>
            </a:r>
            <a:r>
              <a:rPr lang="en-US" sz="2000" b="1" dirty="0">
                <a:solidFill>
                  <a:schemeClr val="accent1"/>
                </a:solidFill>
                <a:latin typeface="NTR"/>
                <a:sym typeface="Calibri"/>
              </a:rPr>
              <a:t> e </a:t>
            </a:r>
            <a:r>
              <a:rPr lang="en-US" sz="2000" b="1" dirty="0" err="1">
                <a:solidFill>
                  <a:schemeClr val="accent1"/>
                </a:solidFill>
                <a:latin typeface="NTR"/>
                <a:sym typeface="Calibri"/>
              </a:rPr>
              <a:t>nei</a:t>
            </a:r>
            <a:r>
              <a:rPr lang="en-US" sz="2000" b="1" dirty="0">
                <a:solidFill>
                  <a:schemeClr val="accent1"/>
                </a:solidFill>
                <a:latin typeface="NTR"/>
                <a:sym typeface="Calibri"/>
              </a:rPr>
              <a:t> </a:t>
            </a:r>
            <a:r>
              <a:rPr lang="en-US" sz="2000" b="1" dirty="0" err="1">
                <a:solidFill>
                  <a:schemeClr val="accent1"/>
                </a:solidFill>
                <a:latin typeface="NTR"/>
                <a:sym typeface="Calibri"/>
              </a:rPr>
              <a:t>propri</a:t>
            </a:r>
            <a:r>
              <a:rPr lang="en-US" sz="2000" b="1" dirty="0">
                <a:solidFill>
                  <a:schemeClr val="accent1"/>
                </a:solidFill>
                <a:latin typeface="NTR"/>
                <a:sym typeface="Calibri"/>
              </a:rPr>
              <a:t> </a:t>
            </a:r>
            <a:r>
              <a:rPr lang="en-US" sz="2000" b="1" dirty="0" err="1">
                <a:solidFill>
                  <a:schemeClr val="accent1"/>
                </a:solidFill>
                <a:latin typeface="NTR"/>
                <a:sym typeface="Calibri"/>
              </a:rPr>
              <a:t>contesti</a:t>
            </a:r>
            <a:r>
              <a:rPr lang="en-US" sz="2000" b="1" dirty="0">
                <a:solidFill>
                  <a:schemeClr val="accent1"/>
                </a:solidFill>
                <a:latin typeface="NTR"/>
                <a:sym typeface="Calibri"/>
              </a:rPr>
              <a:t> di </a:t>
            </a:r>
            <a:r>
              <a:rPr lang="en-US" sz="2000" b="1" dirty="0" err="1">
                <a:solidFill>
                  <a:schemeClr val="accent1"/>
                </a:solidFill>
                <a:latin typeface="NTR"/>
                <a:sym typeface="Calibri"/>
              </a:rPr>
              <a:t>lavoro</a:t>
            </a:r>
            <a:r>
              <a:rPr lang="en-US" sz="2000" b="1" dirty="0">
                <a:solidFill>
                  <a:schemeClr val="accent1"/>
                </a:solidFill>
                <a:latin typeface="NTR"/>
                <a:sym typeface="Calibri"/>
              </a:rPr>
              <a:t>)</a:t>
            </a:r>
            <a:endParaRPr lang="en-US" sz="2000" b="1" dirty="0">
              <a:solidFill>
                <a:schemeClr val="accent1"/>
              </a:solidFill>
              <a:latin typeface="NTR"/>
              <a:sym typeface="NTR"/>
            </a:endParaRPr>
          </a:p>
          <a:p>
            <a:pPr marL="342900" marR="0" lvl="0" indent="-342900" algn="l" rtl="0">
              <a:spcBef>
                <a:spcPts val="0"/>
              </a:spcBef>
              <a:spcAft>
                <a:spcPts val="0"/>
              </a:spcAft>
              <a:buFont typeface="Arial" panose="020B0604020202020204" pitchFamily="34" charset="0"/>
              <a:buChar char="•"/>
            </a:pPr>
            <a:endParaRPr lang="it-IT" sz="2000" b="1" dirty="0">
              <a:solidFill>
                <a:schemeClr val="accent1"/>
              </a:solidFill>
              <a:latin typeface="NTR"/>
            </a:endParaRPr>
          </a:p>
        </p:txBody>
      </p:sp>
      <p:sp>
        <p:nvSpPr>
          <p:cNvPr id="249" name="Google Shape;249;p7">
            <a:extLst>
              <a:ext uri="{FF2B5EF4-FFF2-40B4-BE49-F238E27FC236}">
                <a16:creationId xmlns:a16="http://schemas.microsoft.com/office/drawing/2014/main" id="{D7942560-7218-AFE8-AD74-EF0138C9158E}"/>
              </a:ext>
            </a:extLst>
          </p:cNvPr>
          <p:cNvSpPr txBox="1"/>
          <p:nvPr/>
        </p:nvSpPr>
        <p:spPr>
          <a:xfrm>
            <a:off x="8350902" y="5362373"/>
            <a:ext cx="9847485" cy="2585323"/>
          </a:xfrm>
          <a:prstGeom prst="rect">
            <a:avLst/>
          </a:prstGeom>
          <a:noFill/>
          <a:ln>
            <a:noFill/>
          </a:ln>
        </p:spPr>
        <p:txBody>
          <a:bodyPr spcFirstLastPara="1" wrap="square" lIns="0" tIns="0" rIns="0" bIns="0" anchor="t" anchorCtr="0">
            <a:spAutoFit/>
          </a:bodyPr>
          <a:lstStyle/>
          <a:p>
            <a:pPr>
              <a:lnSpc>
                <a:spcPct val="120000"/>
              </a:lnSpc>
            </a:pPr>
            <a:r>
              <a:rPr lang="it-IT" sz="2000" b="1" dirty="0">
                <a:solidFill>
                  <a:schemeClr val="accent1"/>
                </a:solidFill>
                <a:latin typeface="NTR"/>
              </a:rPr>
              <a:t>Il corso </a:t>
            </a:r>
            <a:r>
              <a:rPr lang="it-IT" sz="2000" b="1" dirty="0">
                <a:solidFill>
                  <a:schemeClr val="accent1"/>
                </a:solidFill>
                <a:latin typeface="NTR"/>
                <a:hlinkClick r:id="rId5"/>
              </a:rPr>
              <a:t>«IA per la scuola primaria</a:t>
            </a:r>
            <a:r>
              <a:rPr lang="it-IT" sz="2000" b="1" dirty="0">
                <a:solidFill>
                  <a:schemeClr val="accent1"/>
                </a:solidFill>
                <a:latin typeface="NTR"/>
              </a:rPr>
              <a:t>» si propone di formare i docenti all’uso consapevole dei chatbot e degli strumenti di IA generativa più utili per costruire materiali didattici: dalla creazione di storie interattive alla generazione di immagini, dalla sintesi vocale alla realizzazione di libri digitali. Gli strumenti non vengono utilizzati direttamente dai bambini, ma dall’insegnante, per creare percorsi didattici finalizzati a stimolare lo stupore, l’esplorazione e il pensiero creativo nei propri alunni. Parallelamente verrà fornita l’impalcatura metodologico-didattica da cui partire per impiegare l’IA in modo funzionale al raggiungimento degli obiettivi didattici.</a:t>
            </a:r>
          </a:p>
        </p:txBody>
      </p:sp>
      <p:sp>
        <p:nvSpPr>
          <p:cNvPr id="251" name="Google Shape;251;p7">
            <a:extLst>
              <a:ext uri="{FF2B5EF4-FFF2-40B4-BE49-F238E27FC236}">
                <a16:creationId xmlns:a16="http://schemas.microsoft.com/office/drawing/2014/main" id="{6BCA3A3A-EAA4-84B7-4C85-18630D174369}"/>
              </a:ext>
            </a:extLst>
          </p:cNvPr>
          <p:cNvSpPr txBox="1"/>
          <p:nvPr/>
        </p:nvSpPr>
        <p:spPr>
          <a:xfrm>
            <a:off x="4888248" y="329975"/>
            <a:ext cx="10080900" cy="923400"/>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a:solidFill>
                  <a:srgbClr val="48BB8B"/>
                </a:solidFill>
                <a:latin typeface="Arial"/>
                <a:ea typeface="Arial"/>
                <a:cs typeface="Arial"/>
                <a:sym typeface="Arial"/>
              </a:rPr>
              <a:t>Tuttoscuola </a:t>
            </a:r>
            <a:r>
              <a:rPr lang="en-US" sz="6000" b="1">
                <a:solidFill>
                  <a:srgbClr val="48BB8B"/>
                </a:solidFill>
              </a:rPr>
              <a:t>EDUCATION</a:t>
            </a:r>
            <a:endParaRPr/>
          </a:p>
        </p:txBody>
      </p:sp>
      <p:sp>
        <p:nvSpPr>
          <p:cNvPr id="252" name="Google Shape;252;p7">
            <a:extLst>
              <a:ext uri="{FF2B5EF4-FFF2-40B4-BE49-F238E27FC236}">
                <a16:creationId xmlns:a16="http://schemas.microsoft.com/office/drawing/2014/main" id="{729D8C8F-EB87-0460-897D-06A226C05BF8}"/>
              </a:ext>
            </a:extLst>
          </p:cNvPr>
          <p:cNvSpPr/>
          <p:nvPr/>
        </p:nvSpPr>
        <p:spPr>
          <a:xfrm rot="-867470">
            <a:off x="14328439" y="197"/>
            <a:ext cx="3296663" cy="1257160"/>
          </a:xfrm>
          <a:prstGeom prst="flowChartAlternateProcess">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p7">
            <a:extLst>
              <a:ext uri="{FF2B5EF4-FFF2-40B4-BE49-F238E27FC236}">
                <a16:creationId xmlns:a16="http://schemas.microsoft.com/office/drawing/2014/main" id="{93538025-26BB-CBA2-9652-FD99362932AE}"/>
              </a:ext>
            </a:extLst>
          </p:cNvPr>
          <p:cNvSpPr txBox="1"/>
          <p:nvPr/>
        </p:nvSpPr>
        <p:spPr>
          <a:xfrm rot="-935482">
            <a:off x="14629460" y="-118372"/>
            <a:ext cx="3412219"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C000"/>
                </a:solidFill>
                <a:latin typeface="Calibri"/>
                <a:ea typeface="Calibri"/>
                <a:cs typeface="Calibri"/>
                <a:sym typeface="Calibri"/>
              </a:rPr>
              <a:t>NOVITÀ</a:t>
            </a:r>
          </a:p>
          <a:p>
            <a:pPr marL="0" marR="0" lvl="0" indent="0" algn="l" rtl="0">
              <a:spcBef>
                <a:spcPts val="0"/>
              </a:spcBef>
              <a:spcAft>
                <a:spcPts val="0"/>
              </a:spcAft>
              <a:buNone/>
            </a:pPr>
            <a:r>
              <a:rPr lang="en-US" sz="4000" b="1" dirty="0">
                <a:solidFill>
                  <a:srgbClr val="FFC000"/>
                </a:solidFill>
                <a:latin typeface="Calibri"/>
                <a:cs typeface="Calibri"/>
                <a:sym typeface="Calibri"/>
              </a:rPr>
              <a:t>In </a:t>
            </a:r>
            <a:r>
              <a:rPr lang="en-US" sz="4000" b="1" dirty="0" err="1">
                <a:solidFill>
                  <a:srgbClr val="FFC000"/>
                </a:solidFill>
                <a:latin typeface="Calibri"/>
                <a:cs typeface="Calibri"/>
                <a:sym typeface="Calibri"/>
              </a:rPr>
              <a:t>partenza</a:t>
            </a:r>
            <a:r>
              <a:rPr lang="en-US" sz="4000" b="1" dirty="0">
                <a:solidFill>
                  <a:srgbClr val="FFC000"/>
                </a:solidFill>
                <a:latin typeface="Calibri"/>
                <a:cs typeface="Calibri"/>
                <a:sym typeface="Calibri"/>
              </a:rPr>
              <a:t>…</a:t>
            </a:r>
            <a:endParaRPr dirty="0"/>
          </a:p>
        </p:txBody>
      </p:sp>
      <p:sp>
        <p:nvSpPr>
          <p:cNvPr id="254" name="Google Shape;254;p7">
            <a:extLst>
              <a:ext uri="{FF2B5EF4-FFF2-40B4-BE49-F238E27FC236}">
                <a16:creationId xmlns:a16="http://schemas.microsoft.com/office/drawing/2014/main" id="{DE780C30-96D9-A0EC-0E35-4B94485ABC98}"/>
              </a:ext>
            </a:extLst>
          </p:cNvPr>
          <p:cNvSpPr/>
          <p:nvPr/>
        </p:nvSpPr>
        <p:spPr>
          <a:xfrm>
            <a:off x="308336" y="46679"/>
            <a:ext cx="3738612" cy="869096"/>
          </a:xfrm>
          <a:custGeom>
            <a:avLst/>
            <a:gdLst/>
            <a:ahLst/>
            <a:cxnLst/>
            <a:rect l="l" t="t" r="r" b="b"/>
            <a:pathLst>
              <a:path w="5360450" h="1394164" extrusionOk="0">
                <a:moveTo>
                  <a:pt x="0" y="0"/>
                </a:moveTo>
                <a:lnTo>
                  <a:pt x="5360450" y="0"/>
                </a:lnTo>
                <a:lnTo>
                  <a:pt x="5360450" y="1394164"/>
                </a:lnTo>
                <a:lnTo>
                  <a:pt x="0" y="1394164"/>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55" name="Google Shape;255;p7">
            <a:extLst>
              <a:ext uri="{FF2B5EF4-FFF2-40B4-BE49-F238E27FC236}">
                <a16:creationId xmlns:a16="http://schemas.microsoft.com/office/drawing/2014/main" id="{9ADDD9CA-DDF6-551A-F14D-A25BB5100B17}"/>
              </a:ext>
            </a:extLst>
          </p:cNvPr>
          <p:cNvCxnSpPr/>
          <p:nvPr/>
        </p:nvCxnSpPr>
        <p:spPr>
          <a:xfrm>
            <a:off x="650112" y="5845404"/>
            <a:ext cx="5791800" cy="0"/>
          </a:xfrm>
          <a:prstGeom prst="straightConnector1">
            <a:avLst/>
          </a:prstGeom>
          <a:noFill/>
          <a:ln w="9525" cap="flat" cmpd="sng">
            <a:solidFill>
              <a:srgbClr val="FFFBF7"/>
            </a:solidFill>
            <a:prstDash val="solid"/>
            <a:round/>
            <a:headEnd type="none" w="sm" len="sm"/>
            <a:tailEnd type="none" w="sm" len="sm"/>
          </a:ln>
        </p:spPr>
      </p:cxnSp>
      <p:sp>
        <p:nvSpPr>
          <p:cNvPr id="259" name="Google Shape;259;p7">
            <a:extLst>
              <a:ext uri="{FF2B5EF4-FFF2-40B4-BE49-F238E27FC236}">
                <a16:creationId xmlns:a16="http://schemas.microsoft.com/office/drawing/2014/main" id="{3D366310-96BB-0DC2-9DA0-D068E0DC8910}"/>
              </a:ext>
            </a:extLst>
          </p:cNvPr>
          <p:cNvSpPr txBox="1"/>
          <p:nvPr/>
        </p:nvSpPr>
        <p:spPr>
          <a:xfrm>
            <a:off x="18982944" y="1316736"/>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242;p7">
            <a:extLst>
              <a:ext uri="{FF2B5EF4-FFF2-40B4-BE49-F238E27FC236}">
                <a16:creationId xmlns:a16="http://schemas.microsoft.com/office/drawing/2014/main" id="{ADF7521C-2C20-0C4E-3ED4-8A071FEF1913}"/>
              </a:ext>
            </a:extLst>
          </p:cNvPr>
          <p:cNvSpPr txBox="1"/>
          <p:nvPr/>
        </p:nvSpPr>
        <p:spPr>
          <a:xfrm>
            <a:off x="-227562" y="8324345"/>
            <a:ext cx="7612200" cy="866648"/>
          </a:xfrm>
          <a:prstGeom prst="rect">
            <a:avLst/>
          </a:prstGeom>
          <a:noFill/>
          <a:ln>
            <a:noFill/>
          </a:ln>
        </p:spPr>
        <p:txBody>
          <a:bodyPr spcFirstLastPara="1" wrap="square" lIns="0" tIns="0" rIns="0" bIns="0" anchor="t" anchorCtr="0">
            <a:spAutoFit/>
          </a:bodyPr>
          <a:lstStyle/>
          <a:p>
            <a:pPr lvl="0" algn="ctr">
              <a:lnSpc>
                <a:spcPct val="88222"/>
              </a:lnSpc>
              <a:buSzPts val="5400"/>
            </a:pPr>
            <a:r>
              <a:rPr lang="en-US" sz="3200" b="1" dirty="0">
                <a:solidFill>
                  <a:schemeClr val="bg1"/>
                </a:solidFill>
                <a:latin typeface="NTR"/>
                <a:ea typeface="NTR"/>
                <a:cs typeface="NTR"/>
                <a:sym typeface="NTR"/>
              </a:rPr>
              <a:t>IA PER LA SCUOLA SECONDARIA</a:t>
            </a:r>
            <a:endParaRPr lang="en-US" sz="3200" dirty="0">
              <a:solidFill>
                <a:schemeClr val="bg1"/>
              </a:solidFill>
            </a:endParaRPr>
          </a:p>
          <a:p>
            <a:pPr lvl="0" algn="ctr">
              <a:lnSpc>
                <a:spcPct val="88222"/>
              </a:lnSpc>
              <a:buSzPts val="2800"/>
            </a:pPr>
            <a:r>
              <a:rPr lang="en-US" sz="3200" b="1" i="1" dirty="0">
                <a:solidFill>
                  <a:schemeClr val="bg1"/>
                </a:solidFill>
                <a:latin typeface="NTR"/>
                <a:ea typeface="NTR"/>
                <a:cs typeface="NTR"/>
                <a:sym typeface="NTR"/>
              </a:rPr>
              <a:t>Pensiero </a:t>
            </a:r>
            <a:r>
              <a:rPr lang="en-US" sz="3200" b="1" i="1" dirty="0" err="1">
                <a:solidFill>
                  <a:schemeClr val="bg1"/>
                </a:solidFill>
                <a:latin typeface="NTR"/>
                <a:ea typeface="NTR"/>
                <a:cs typeface="NTR"/>
                <a:sym typeface="NTR"/>
              </a:rPr>
              <a:t>Critico</a:t>
            </a:r>
            <a:r>
              <a:rPr lang="en-US" sz="3200" b="1" i="1" dirty="0">
                <a:solidFill>
                  <a:schemeClr val="bg1"/>
                </a:solidFill>
                <a:latin typeface="NTR"/>
                <a:ea typeface="NTR"/>
                <a:cs typeface="NTR"/>
                <a:sym typeface="NTR"/>
              </a:rPr>
              <a:t> e </a:t>
            </a:r>
            <a:r>
              <a:rPr lang="en-US" sz="3200" b="1" i="1" dirty="0" err="1">
                <a:solidFill>
                  <a:schemeClr val="bg1"/>
                </a:solidFill>
                <a:latin typeface="NTR"/>
                <a:ea typeface="NTR"/>
                <a:cs typeface="NTR"/>
                <a:sym typeface="NTR"/>
              </a:rPr>
              <a:t>Interdisciplinarità</a:t>
            </a:r>
            <a:endParaRPr lang="en-US" sz="3200" b="1" i="1" dirty="0">
              <a:solidFill>
                <a:schemeClr val="bg1"/>
              </a:solidFill>
              <a:latin typeface="Calibri"/>
              <a:ea typeface="Calibri"/>
              <a:cs typeface="Calibri"/>
              <a:sym typeface="Calibri"/>
            </a:endParaRPr>
          </a:p>
        </p:txBody>
      </p:sp>
      <p:cxnSp>
        <p:nvCxnSpPr>
          <p:cNvPr id="3" name="Google Shape;255;p7">
            <a:extLst>
              <a:ext uri="{FF2B5EF4-FFF2-40B4-BE49-F238E27FC236}">
                <a16:creationId xmlns:a16="http://schemas.microsoft.com/office/drawing/2014/main" id="{E5C1321A-AE0B-9BF3-233B-D83DB83C63B9}"/>
              </a:ext>
            </a:extLst>
          </p:cNvPr>
          <p:cNvCxnSpPr/>
          <p:nvPr/>
        </p:nvCxnSpPr>
        <p:spPr>
          <a:xfrm>
            <a:off x="650112" y="7642110"/>
            <a:ext cx="5791800" cy="0"/>
          </a:xfrm>
          <a:prstGeom prst="straightConnector1">
            <a:avLst/>
          </a:prstGeom>
          <a:noFill/>
          <a:ln w="9525" cap="flat" cmpd="sng">
            <a:solidFill>
              <a:srgbClr val="FFFBF7"/>
            </a:solidFill>
            <a:prstDash val="solid"/>
            <a:round/>
            <a:headEnd type="none" w="sm" len="sm"/>
            <a:tailEnd type="none" w="sm" len="sm"/>
          </a:ln>
        </p:spPr>
      </p:cxnSp>
      <p:sp>
        <p:nvSpPr>
          <p:cNvPr id="4" name="Google Shape;244;p7">
            <a:extLst>
              <a:ext uri="{FF2B5EF4-FFF2-40B4-BE49-F238E27FC236}">
                <a16:creationId xmlns:a16="http://schemas.microsoft.com/office/drawing/2014/main" id="{D0FBB889-E92D-0313-C0AC-609E50746092}"/>
              </a:ext>
            </a:extLst>
          </p:cNvPr>
          <p:cNvSpPr/>
          <p:nvPr/>
        </p:nvSpPr>
        <p:spPr>
          <a:xfrm>
            <a:off x="7322088" y="8326714"/>
            <a:ext cx="922929" cy="613748"/>
          </a:xfrm>
          <a:custGeom>
            <a:avLst/>
            <a:gdLst/>
            <a:ahLst/>
            <a:cxnLst/>
            <a:rect l="l" t="t" r="r" b="b"/>
            <a:pathLst>
              <a:path w="922929" h="613748" extrusionOk="0">
                <a:moveTo>
                  <a:pt x="0" y="0"/>
                </a:moveTo>
                <a:lnTo>
                  <a:pt x="922929" y="0"/>
                </a:lnTo>
                <a:lnTo>
                  <a:pt x="922929" y="613749"/>
                </a:lnTo>
                <a:lnTo>
                  <a:pt x="0" y="61374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5" name="Google Shape;248;p7">
            <a:extLst>
              <a:ext uri="{FF2B5EF4-FFF2-40B4-BE49-F238E27FC236}">
                <a16:creationId xmlns:a16="http://schemas.microsoft.com/office/drawing/2014/main" id="{371A205A-CA31-11F2-E4AF-E895443752A9}"/>
              </a:ext>
            </a:extLst>
          </p:cNvPr>
          <p:cNvSpPr txBox="1"/>
          <p:nvPr/>
        </p:nvSpPr>
        <p:spPr>
          <a:xfrm>
            <a:off x="8350902" y="3770581"/>
            <a:ext cx="9847485" cy="1231106"/>
          </a:xfrm>
          <a:prstGeom prst="rect">
            <a:avLst/>
          </a:prstGeom>
          <a:noFill/>
          <a:ln>
            <a:noFill/>
          </a:ln>
        </p:spPr>
        <p:txBody>
          <a:bodyPr spcFirstLastPara="1" wrap="square" lIns="0" tIns="0" rIns="0" bIns="0" anchor="t" anchorCtr="0">
            <a:spAutoFit/>
          </a:bodyPr>
          <a:lstStyle/>
          <a:p>
            <a:pPr algn="just"/>
            <a:r>
              <a:rPr lang="it-IT" sz="2000" b="1" dirty="0">
                <a:solidFill>
                  <a:schemeClr val="accent1"/>
                </a:solidFill>
                <a:latin typeface="NTR"/>
              </a:rPr>
              <a:t>Il corso </a:t>
            </a:r>
            <a:r>
              <a:rPr lang="it-IT" sz="2000" b="1" dirty="0">
                <a:solidFill>
                  <a:schemeClr val="accent1"/>
                </a:solidFill>
                <a:latin typeface="NTR"/>
                <a:hlinkClick r:id="rId7"/>
              </a:rPr>
              <a:t>"</a:t>
            </a:r>
            <a:r>
              <a:rPr lang="it-IT" sz="2000" b="1" dirty="0" err="1">
                <a:solidFill>
                  <a:schemeClr val="accent1"/>
                </a:solidFill>
                <a:latin typeface="NTR"/>
                <a:hlinkClick r:id="rId7"/>
              </a:rPr>
              <a:t>Neuropedagogy</a:t>
            </a:r>
            <a:r>
              <a:rPr lang="it-IT" sz="2000" b="1" dirty="0">
                <a:solidFill>
                  <a:schemeClr val="accent1"/>
                </a:solidFill>
                <a:latin typeface="NTR"/>
                <a:hlinkClick r:id="rId7"/>
              </a:rPr>
              <a:t> Training: Strategie per Integrare Corpo, Emozione e Cognizione in Classe"</a:t>
            </a:r>
            <a:r>
              <a:rPr lang="it-IT" sz="2000" b="1" dirty="0">
                <a:solidFill>
                  <a:schemeClr val="accent1"/>
                </a:solidFill>
                <a:latin typeface="NTR"/>
              </a:rPr>
              <a:t>, promosso da ANPE in collaborazione con Tuttoscuola, apre un nuovo orizzonte nella formazione degli operatori scolastici ed educativi, portando al centro del processo di apprendimento una dimensione spesso trascurata ma scientificamente fondamentale: il corpo e il movimento.</a:t>
            </a:r>
          </a:p>
        </p:txBody>
      </p:sp>
      <p:sp>
        <p:nvSpPr>
          <p:cNvPr id="6" name="Google Shape;249;p7">
            <a:extLst>
              <a:ext uri="{FF2B5EF4-FFF2-40B4-BE49-F238E27FC236}">
                <a16:creationId xmlns:a16="http://schemas.microsoft.com/office/drawing/2014/main" id="{3002A65F-23EE-ADA6-D9DF-D63A5C7CFA16}"/>
              </a:ext>
            </a:extLst>
          </p:cNvPr>
          <p:cNvSpPr txBox="1"/>
          <p:nvPr/>
        </p:nvSpPr>
        <p:spPr>
          <a:xfrm>
            <a:off x="8309263" y="8061481"/>
            <a:ext cx="9847485" cy="1923604"/>
          </a:xfrm>
          <a:prstGeom prst="rect">
            <a:avLst/>
          </a:prstGeom>
          <a:noFill/>
          <a:ln>
            <a:noFill/>
          </a:ln>
        </p:spPr>
        <p:txBody>
          <a:bodyPr spcFirstLastPara="1" wrap="square" lIns="0" tIns="0" rIns="0" bIns="0" anchor="t" anchorCtr="0">
            <a:spAutoFit/>
          </a:bodyPr>
          <a:lstStyle/>
          <a:p>
            <a:pPr>
              <a:lnSpc>
                <a:spcPts val="2500"/>
              </a:lnSpc>
            </a:pPr>
            <a:r>
              <a:rPr lang="it-IT" sz="2000" b="1" dirty="0">
                <a:solidFill>
                  <a:schemeClr val="accent1"/>
                </a:solidFill>
                <a:latin typeface="NTR"/>
              </a:rPr>
              <a:t>La proposta formativa </a:t>
            </a:r>
            <a:r>
              <a:rPr lang="it-IT" sz="2000" b="1" dirty="0">
                <a:solidFill>
                  <a:schemeClr val="accent1"/>
                </a:solidFill>
                <a:latin typeface="NTR"/>
                <a:hlinkClick r:id="rId8"/>
              </a:rPr>
              <a:t>«IA per la scuola secondaria»</a:t>
            </a:r>
            <a:r>
              <a:rPr lang="it-IT" sz="2000" b="1" dirty="0">
                <a:solidFill>
                  <a:schemeClr val="accent1"/>
                </a:solidFill>
                <a:latin typeface="NTR"/>
              </a:rPr>
              <a:t> pone al centro non la tecnologia, ma il pensiero. L’IA diventa il mezzo attraverso cui sviluppare competenze di pensiero critico, argomentazione e ragionamento controfattuale negli studenti della scuola secondaria.</a:t>
            </a:r>
          </a:p>
          <a:p>
            <a:pPr>
              <a:lnSpc>
                <a:spcPts val="2500"/>
              </a:lnSpc>
            </a:pPr>
            <a:r>
              <a:rPr lang="it-IT" sz="2000" b="1" dirty="0">
                <a:solidFill>
                  <a:schemeClr val="accent1"/>
                </a:solidFill>
                <a:latin typeface="NTR"/>
              </a:rPr>
              <a:t>Il corso forma i docenti all’utilizzo della metodologia innovativa “</a:t>
            </a:r>
            <a:r>
              <a:rPr lang="it-IT" sz="2000" b="1" dirty="0" err="1">
                <a:solidFill>
                  <a:schemeClr val="accent1"/>
                </a:solidFill>
                <a:latin typeface="NTR"/>
              </a:rPr>
              <a:t>What</a:t>
            </a:r>
            <a:r>
              <a:rPr lang="it-IT" sz="2000" b="1" dirty="0">
                <a:solidFill>
                  <a:schemeClr val="accent1"/>
                </a:solidFill>
                <a:latin typeface="NTR"/>
              </a:rPr>
              <a:t> </a:t>
            </a:r>
            <a:r>
              <a:rPr lang="it-IT" sz="2000" b="1" dirty="0" err="1">
                <a:solidFill>
                  <a:schemeClr val="accent1"/>
                </a:solidFill>
                <a:latin typeface="NTR"/>
              </a:rPr>
              <a:t>If</a:t>
            </a:r>
            <a:r>
              <a:rPr lang="it-IT" sz="2000" b="1" dirty="0">
                <a:solidFill>
                  <a:schemeClr val="accent1"/>
                </a:solidFill>
                <a:latin typeface="NTR"/>
              </a:rPr>
              <a:t>”, un approccio strutturato in 5 fasi (Hook, Esplorazione, Trasformazione, Collegamento, Output) che integra l’Intelligenza Artificiale generativa nella didattica interdisciplinare.</a:t>
            </a:r>
          </a:p>
        </p:txBody>
      </p:sp>
    </p:spTree>
    <p:extLst>
      <p:ext uri="{BB962C8B-B14F-4D97-AF65-F5344CB8AC3E}">
        <p14:creationId xmlns:p14="http://schemas.microsoft.com/office/powerpoint/2010/main" val="3396094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8"/>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65" name="Google Shape;265;p8" descr="Immagine che contiene testo, arte, libro, dipinto&#10;&#10;Il contenuto generato dall'IA potrebbe non essere corretto."/>
          <p:cNvPicPr preferRelativeResize="0"/>
          <p:nvPr/>
        </p:nvPicPr>
        <p:blipFill rotWithShape="1">
          <a:blip r:embed="rId4">
            <a:alphaModFix/>
          </a:blip>
          <a:srcRect l="3661" t="2841" r="5429" b="9763"/>
          <a:stretch/>
        </p:blipFill>
        <p:spPr>
          <a:xfrm rot="817693">
            <a:off x="11848908" y="3826865"/>
            <a:ext cx="4877182" cy="6251621"/>
          </a:xfrm>
          <a:prstGeom prst="rect">
            <a:avLst/>
          </a:prstGeom>
          <a:noFill/>
          <a:ln>
            <a:noFill/>
          </a:ln>
        </p:spPr>
      </p:pic>
      <p:sp>
        <p:nvSpPr>
          <p:cNvPr id="266" name="Google Shape;266;p8"/>
          <p:cNvSpPr/>
          <p:nvPr/>
        </p:nvSpPr>
        <p:spPr>
          <a:xfrm>
            <a:off x="797984" y="1394148"/>
            <a:ext cx="16692031" cy="1791316"/>
          </a:xfrm>
          <a:custGeom>
            <a:avLst/>
            <a:gdLst/>
            <a:ahLst/>
            <a:cxnLst/>
            <a:rect l="l" t="t" r="r" b="b"/>
            <a:pathLst>
              <a:path w="5051131" h="1003912" extrusionOk="0">
                <a:moveTo>
                  <a:pt x="0" y="0"/>
                </a:moveTo>
                <a:lnTo>
                  <a:pt x="5051131" y="0"/>
                </a:lnTo>
                <a:lnTo>
                  <a:pt x="5051131" y="1003912"/>
                </a:lnTo>
                <a:lnTo>
                  <a:pt x="0" y="100391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8"/>
          <p:cNvSpPr txBox="1"/>
          <p:nvPr/>
        </p:nvSpPr>
        <p:spPr>
          <a:xfrm>
            <a:off x="1638299" y="1540964"/>
            <a:ext cx="15011400"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a:solidFill>
                  <a:srgbClr val="FFFFFF"/>
                </a:solidFill>
                <a:latin typeface="NTR"/>
                <a:ea typeface="NTR"/>
                <a:cs typeface="NTR"/>
                <a:sym typeface="NTR"/>
              </a:rPr>
              <a:t>PROPOSTE PER UNA INFORMAZIONE </a:t>
            </a:r>
            <a:endParaRPr/>
          </a:p>
          <a:p>
            <a:pPr marL="0" marR="0" lvl="0" indent="0" algn="ctr" rtl="0">
              <a:spcBef>
                <a:spcPts val="0"/>
              </a:spcBef>
              <a:spcAft>
                <a:spcPts val="0"/>
              </a:spcAft>
              <a:buNone/>
            </a:pPr>
            <a:r>
              <a:rPr lang="en-US" sz="4000" b="1">
                <a:solidFill>
                  <a:srgbClr val="FFFFFF"/>
                </a:solidFill>
                <a:latin typeface="NTR"/>
                <a:ea typeface="NTR"/>
                <a:cs typeface="NTR"/>
                <a:sym typeface="NTR"/>
              </a:rPr>
              <a:t>E  AGGIORNAMENTO PROFESSIONALE  DEL PERSONALE </a:t>
            </a:r>
            <a:endParaRPr/>
          </a:p>
        </p:txBody>
      </p:sp>
      <p:sp>
        <p:nvSpPr>
          <p:cNvPr id="268" name="Google Shape;268;p8"/>
          <p:cNvSpPr txBox="1"/>
          <p:nvPr/>
        </p:nvSpPr>
        <p:spPr>
          <a:xfrm>
            <a:off x="4038600" y="370158"/>
            <a:ext cx="13092926" cy="872034"/>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a:solidFill>
                  <a:srgbClr val="48BB8B"/>
                </a:solidFill>
                <a:latin typeface="Arial"/>
                <a:ea typeface="Arial"/>
                <a:cs typeface="Arial"/>
                <a:sym typeface="Arial"/>
              </a:rPr>
              <a:t>Tuttoscuola </a:t>
            </a:r>
            <a:r>
              <a:rPr lang="en-US" sz="6000" b="1">
                <a:solidFill>
                  <a:srgbClr val="48BB8B"/>
                </a:solidFill>
                <a:latin typeface="Arial"/>
                <a:ea typeface="Arial"/>
                <a:cs typeface="Arial"/>
                <a:sym typeface="Arial"/>
              </a:rPr>
              <a:t>INFORMAZIONE</a:t>
            </a:r>
            <a:endParaRPr/>
          </a:p>
        </p:txBody>
      </p:sp>
      <p:grpSp>
        <p:nvGrpSpPr>
          <p:cNvPr id="269" name="Google Shape;269;p8"/>
          <p:cNvGrpSpPr/>
          <p:nvPr/>
        </p:nvGrpSpPr>
        <p:grpSpPr>
          <a:xfrm>
            <a:off x="797975" y="3552025"/>
            <a:ext cx="7889168" cy="6412128"/>
            <a:chOff x="0" y="-76200"/>
            <a:chExt cx="2150223" cy="1835130"/>
          </a:xfrm>
        </p:grpSpPr>
        <p:sp>
          <p:nvSpPr>
            <p:cNvPr id="270" name="Google Shape;270;p8"/>
            <p:cNvSpPr/>
            <p:nvPr/>
          </p:nvSpPr>
          <p:spPr>
            <a:xfrm>
              <a:off x="0" y="0"/>
              <a:ext cx="2150223" cy="1758930"/>
            </a:xfrm>
            <a:custGeom>
              <a:avLst/>
              <a:gdLst/>
              <a:ahLst/>
              <a:cxnLst/>
              <a:rect l="l" t="t" r="r" b="b"/>
              <a:pathLst>
                <a:path w="2150223" h="1758930" extrusionOk="0">
                  <a:moveTo>
                    <a:pt x="94828" y="0"/>
                  </a:moveTo>
                  <a:lnTo>
                    <a:pt x="2055395" y="0"/>
                  </a:lnTo>
                  <a:cubicBezTo>
                    <a:pt x="2107767" y="0"/>
                    <a:pt x="2150223" y="42456"/>
                    <a:pt x="2150223" y="94828"/>
                  </a:cubicBezTo>
                  <a:lnTo>
                    <a:pt x="2150223" y="1664102"/>
                  </a:lnTo>
                  <a:cubicBezTo>
                    <a:pt x="2150223" y="1689252"/>
                    <a:pt x="2140232" y="1713372"/>
                    <a:pt x="2122449" y="1731156"/>
                  </a:cubicBezTo>
                  <a:cubicBezTo>
                    <a:pt x="2104665" y="1748940"/>
                    <a:pt x="2080545" y="1758930"/>
                    <a:pt x="2055395" y="1758930"/>
                  </a:cubicBezTo>
                  <a:lnTo>
                    <a:pt x="94828" y="1758930"/>
                  </a:lnTo>
                  <a:cubicBezTo>
                    <a:pt x="69678" y="1758930"/>
                    <a:pt x="45558" y="1748940"/>
                    <a:pt x="27775" y="1731156"/>
                  </a:cubicBezTo>
                  <a:cubicBezTo>
                    <a:pt x="9991" y="1713372"/>
                    <a:pt x="0" y="1689252"/>
                    <a:pt x="0" y="1664102"/>
                  </a:cubicBezTo>
                  <a:lnTo>
                    <a:pt x="0" y="94828"/>
                  </a:lnTo>
                  <a:cubicBezTo>
                    <a:pt x="0" y="69678"/>
                    <a:pt x="9991" y="45558"/>
                    <a:pt x="27775" y="27775"/>
                  </a:cubicBezTo>
                  <a:cubicBezTo>
                    <a:pt x="45558" y="9991"/>
                    <a:pt x="69678" y="0"/>
                    <a:pt x="94828" y="0"/>
                  </a:cubicBezTo>
                  <a:close/>
                </a:path>
              </a:pathLst>
            </a:custGeom>
            <a:solidFill>
              <a:srgbClr val="0093D1"/>
            </a:solidFill>
            <a:ln>
              <a:noFill/>
            </a:ln>
          </p:spPr>
          <p:txBody>
            <a:bodyPr spcFirstLastPara="1" wrap="square" lIns="90425" tIns="45200" rIns="90425" bIns="45200" anchor="t" anchorCtr="0">
              <a:noAutofit/>
            </a:bodyPr>
            <a:lstStyle/>
            <a:p>
              <a:pPr marL="0" marR="0" lvl="0" indent="0" algn="l" rtl="0">
                <a:spcBef>
                  <a:spcPts val="0"/>
                </a:spcBef>
                <a:spcAft>
                  <a:spcPts val="0"/>
                </a:spcAft>
                <a:buNone/>
              </a:pPr>
              <a:endParaRPr sz="1780">
                <a:solidFill>
                  <a:schemeClr val="dk1"/>
                </a:solidFill>
                <a:latin typeface="Calibri"/>
                <a:ea typeface="Calibri"/>
                <a:cs typeface="Calibri"/>
                <a:sym typeface="Calibri"/>
              </a:endParaRPr>
            </a:p>
          </p:txBody>
        </p:sp>
        <p:sp>
          <p:nvSpPr>
            <p:cNvPr id="271" name="Google Shape;271;p8"/>
            <p:cNvSpPr txBox="1"/>
            <p:nvPr/>
          </p:nvSpPr>
          <p:spPr>
            <a:xfrm>
              <a:off x="0" y="-76200"/>
              <a:ext cx="2150223" cy="1835130"/>
            </a:xfrm>
            <a:prstGeom prst="rect">
              <a:avLst/>
            </a:prstGeom>
            <a:noFill/>
            <a:ln>
              <a:noFill/>
            </a:ln>
          </p:spPr>
          <p:txBody>
            <a:bodyPr spcFirstLastPara="1" wrap="square" lIns="50250" tIns="50250" rIns="50250" bIns="50250" anchor="ctr" anchorCtr="0">
              <a:noAutofit/>
            </a:bodyPr>
            <a:lstStyle/>
            <a:p>
              <a:pPr marL="0" marR="0" lvl="0" indent="0" algn="ctr" rtl="0">
                <a:lnSpc>
                  <a:spcPct val="173500"/>
                </a:lnSpc>
                <a:spcBef>
                  <a:spcPts val="0"/>
                </a:spcBef>
                <a:spcAft>
                  <a:spcPts val="0"/>
                </a:spcAft>
                <a:buNone/>
              </a:pPr>
              <a:endParaRPr sz="1780">
                <a:solidFill>
                  <a:schemeClr val="dk1"/>
                </a:solidFill>
                <a:latin typeface="Calibri"/>
                <a:ea typeface="Calibri"/>
                <a:cs typeface="Calibri"/>
                <a:sym typeface="Calibri"/>
              </a:endParaRPr>
            </a:p>
          </p:txBody>
        </p:sp>
      </p:grpSp>
      <p:sp>
        <p:nvSpPr>
          <p:cNvPr id="272" name="Google Shape;272;p8"/>
          <p:cNvSpPr txBox="1"/>
          <p:nvPr/>
        </p:nvSpPr>
        <p:spPr>
          <a:xfrm>
            <a:off x="971000" y="4259900"/>
            <a:ext cx="7889100" cy="5662800"/>
          </a:xfrm>
          <a:prstGeom prst="rect">
            <a:avLst/>
          </a:prstGeom>
          <a:noFill/>
          <a:ln>
            <a:noFill/>
          </a:ln>
        </p:spPr>
        <p:txBody>
          <a:bodyPr spcFirstLastPara="1" wrap="square" lIns="91425" tIns="45700" rIns="91425" bIns="45700" anchor="t" anchorCtr="0">
            <a:spAutoFit/>
          </a:bodyPr>
          <a:lstStyle/>
          <a:p>
            <a:pPr marL="0" marR="0" lvl="0" indent="0" algn="ctr" rtl="0">
              <a:lnSpc>
                <a:spcPct val="117821"/>
              </a:lnSpc>
              <a:spcBef>
                <a:spcPts val="0"/>
              </a:spcBef>
              <a:spcAft>
                <a:spcPts val="0"/>
              </a:spcAft>
              <a:buNone/>
            </a:pPr>
            <a:r>
              <a:rPr lang="en-US" sz="2800" b="1">
                <a:solidFill>
                  <a:srgbClr val="FFFFFF"/>
                </a:solidFill>
                <a:latin typeface="NTR"/>
                <a:ea typeface="NTR"/>
                <a:cs typeface="NTR"/>
                <a:sym typeface="NTR"/>
              </a:rPr>
              <a:t>Per un’informazione</a:t>
            </a:r>
            <a:endParaRPr sz="2800" b="1">
              <a:solidFill>
                <a:srgbClr val="FFFFFF"/>
              </a:solidFill>
              <a:latin typeface="NTR"/>
              <a:ea typeface="NTR"/>
              <a:cs typeface="NTR"/>
              <a:sym typeface="NTR"/>
            </a:endParaRPr>
          </a:p>
          <a:p>
            <a:pPr marL="0" marR="0" lvl="0" indent="0" algn="ctr" rtl="0">
              <a:lnSpc>
                <a:spcPct val="117821"/>
              </a:lnSpc>
              <a:spcBef>
                <a:spcPts val="0"/>
              </a:spcBef>
              <a:spcAft>
                <a:spcPts val="0"/>
              </a:spcAft>
              <a:buNone/>
            </a:pPr>
            <a:endParaRPr sz="2800" b="1">
              <a:solidFill>
                <a:srgbClr val="FFFFFF"/>
              </a:solidFill>
              <a:latin typeface="NTR"/>
              <a:ea typeface="NTR"/>
              <a:cs typeface="NTR"/>
              <a:sym typeface="NTR"/>
            </a:endParaRPr>
          </a:p>
          <a:p>
            <a:pPr marL="0" marR="0" lvl="0" indent="0" algn="ctr" rtl="0">
              <a:lnSpc>
                <a:spcPct val="103093"/>
              </a:lnSpc>
              <a:spcBef>
                <a:spcPts val="0"/>
              </a:spcBef>
              <a:spcAft>
                <a:spcPts val="0"/>
              </a:spcAft>
              <a:buNone/>
            </a:pPr>
            <a:r>
              <a:rPr lang="en-US" sz="3200" b="1">
                <a:solidFill>
                  <a:srgbClr val="FFFFFF"/>
                </a:solidFill>
                <a:latin typeface="NTR"/>
                <a:ea typeface="NTR"/>
                <a:cs typeface="NTR"/>
                <a:sym typeface="NTR"/>
              </a:rPr>
              <a:t>QUALIFICATA, TEMPESTIVA, PUNTUALE</a:t>
            </a:r>
            <a:br>
              <a:rPr lang="en-US" sz="3200" b="1">
                <a:solidFill>
                  <a:srgbClr val="FFFFFF"/>
                </a:solidFill>
                <a:latin typeface="NTR"/>
                <a:ea typeface="NTR"/>
                <a:cs typeface="NTR"/>
                <a:sym typeface="NTR"/>
              </a:rPr>
            </a:br>
            <a:r>
              <a:rPr lang="en-US" sz="3200" b="1">
                <a:solidFill>
                  <a:srgbClr val="FFFFFF"/>
                </a:solidFill>
                <a:latin typeface="NTR"/>
                <a:ea typeface="NTR"/>
                <a:cs typeface="NTR"/>
                <a:sym typeface="NTR"/>
              </a:rPr>
              <a:t>su</a:t>
            </a:r>
            <a:endParaRPr sz="3200" b="1">
              <a:solidFill>
                <a:srgbClr val="FFFFFF"/>
              </a:solidFill>
              <a:latin typeface="NTR"/>
              <a:ea typeface="NTR"/>
              <a:cs typeface="NTR"/>
              <a:sym typeface="NTR"/>
            </a:endParaRPr>
          </a:p>
          <a:p>
            <a:pPr marL="0" marR="0" lvl="0" indent="0" algn="ctr" rtl="0">
              <a:lnSpc>
                <a:spcPct val="103093"/>
              </a:lnSpc>
              <a:spcBef>
                <a:spcPts val="0"/>
              </a:spcBef>
              <a:spcAft>
                <a:spcPts val="0"/>
              </a:spcAft>
              <a:buNone/>
            </a:pPr>
            <a:endParaRPr sz="3200" b="1">
              <a:solidFill>
                <a:srgbClr val="FFFFFF"/>
              </a:solidFill>
              <a:latin typeface="NTR"/>
              <a:ea typeface="NTR"/>
              <a:cs typeface="NTR"/>
              <a:sym typeface="NTR"/>
            </a:endParaRPr>
          </a:p>
          <a:p>
            <a:pPr marL="1371600" marR="0" lvl="0" indent="-457200" algn="l" rtl="0">
              <a:lnSpc>
                <a:spcPct val="103093"/>
              </a:lnSpc>
              <a:spcBef>
                <a:spcPts val="0"/>
              </a:spcBef>
              <a:spcAft>
                <a:spcPts val="0"/>
              </a:spcAft>
              <a:buClr>
                <a:srgbClr val="FFFFFF"/>
              </a:buClr>
              <a:buSzPts val="3200"/>
              <a:buFont typeface="Arial"/>
              <a:buChar char="•"/>
            </a:pPr>
            <a:r>
              <a:rPr lang="en-US" sz="3200" b="1">
                <a:solidFill>
                  <a:srgbClr val="FFFFFF"/>
                </a:solidFill>
                <a:latin typeface="NTR"/>
                <a:ea typeface="NTR"/>
                <a:cs typeface="NTR"/>
                <a:sym typeface="NTR"/>
              </a:rPr>
              <a:t>POLITICA SCOLASTICA</a:t>
            </a:r>
            <a:endParaRPr/>
          </a:p>
          <a:p>
            <a:pPr marL="1371600" marR="0" lvl="0" indent="-457200" algn="l" rtl="0">
              <a:lnSpc>
                <a:spcPct val="103093"/>
              </a:lnSpc>
              <a:spcBef>
                <a:spcPts val="0"/>
              </a:spcBef>
              <a:spcAft>
                <a:spcPts val="0"/>
              </a:spcAft>
              <a:buClr>
                <a:srgbClr val="FFFFFF"/>
              </a:buClr>
              <a:buSzPts val="3200"/>
              <a:buFont typeface="Arial"/>
              <a:buChar char="•"/>
            </a:pPr>
            <a:r>
              <a:rPr lang="en-US" sz="3200" b="1">
                <a:solidFill>
                  <a:srgbClr val="FFFFFF"/>
                </a:solidFill>
                <a:latin typeface="NTR"/>
                <a:ea typeface="NTR"/>
                <a:cs typeface="NTR"/>
                <a:sym typeface="NTR"/>
              </a:rPr>
              <a:t>NORMATIVA</a:t>
            </a:r>
            <a:endParaRPr/>
          </a:p>
          <a:p>
            <a:pPr marL="1371600" marR="0" lvl="0" indent="-457200" algn="l" rtl="0">
              <a:lnSpc>
                <a:spcPct val="103093"/>
              </a:lnSpc>
              <a:spcBef>
                <a:spcPts val="0"/>
              </a:spcBef>
              <a:spcAft>
                <a:spcPts val="0"/>
              </a:spcAft>
              <a:buClr>
                <a:srgbClr val="FFFFFF"/>
              </a:buClr>
              <a:buSzPts val="3200"/>
              <a:buFont typeface="Arial"/>
              <a:buChar char="•"/>
            </a:pPr>
            <a:r>
              <a:rPr lang="en-US" sz="3200" b="1">
                <a:solidFill>
                  <a:srgbClr val="FFFFFF"/>
                </a:solidFill>
                <a:latin typeface="NTR"/>
                <a:ea typeface="NTR"/>
                <a:cs typeface="NTR"/>
                <a:sym typeface="NTR"/>
              </a:rPr>
              <a:t>GESTIONE DELLA SCUOLA</a:t>
            </a:r>
            <a:endParaRPr/>
          </a:p>
          <a:p>
            <a:pPr marL="1371600" marR="0" lvl="0" indent="-457200" algn="l" rtl="0">
              <a:lnSpc>
                <a:spcPct val="103093"/>
              </a:lnSpc>
              <a:spcBef>
                <a:spcPts val="0"/>
              </a:spcBef>
              <a:spcAft>
                <a:spcPts val="0"/>
              </a:spcAft>
              <a:buClr>
                <a:srgbClr val="FFFFFF"/>
              </a:buClr>
              <a:buSzPts val="3200"/>
              <a:buFont typeface="Arial"/>
              <a:buChar char="•"/>
            </a:pPr>
            <a:r>
              <a:rPr lang="en-US" sz="3200" b="1">
                <a:solidFill>
                  <a:srgbClr val="FFFFFF"/>
                </a:solidFill>
                <a:latin typeface="NTR"/>
                <a:ea typeface="NTR"/>
                <a:cs typeface="NTR"/>
                <a:sym typeface="NTR"/>
              </a:rPr>
              <a:t>DIDATTICA</a:t>
            </a:r>
            <a:endParaRPr/>
          </a:p>
          <a:p>
            <a:pPr marL="1371600" marR="0" lvl="0" indent="-457200" algn="l" rtl="0">
              <a:lnSpc>
                <a:spcPct val="103093"/>
              </a:lnSpc>
              <a:spcBef>
                <a:spcPts val="0"/>
              </a:spcBef>
              <a:spcAft>
                <a:spcPts val="0"/>
              </a:spcAft>
              <a:buClr>
                <a:srgbClr val="FFFFFF"/>
              </a:buClr>
              <a:buSzPts val="3200"/>
              <a:buFont typeface="Arial"/>
              <a:buChar char="•"/>
            </a:pPr>
            <a:r>
              <a:rPr lang="en-US" sz="3200" b="1">
                <a:solidFill>
                  <a:srgbClr val="FFFFFF"/>
                </a:solidFill>
                <a:latin typeface="NTR"/>
                <a:ea typeface="NTR"/>
                <a:cs typeface="NTR"/>
                <a:sym typeface="NTR"/>
              </a:rPr>
              <a:t>E TANTO ALTRO…</a:t>
            </a:r>
            <a:endParaRPr/>
          </a:p>
          <a:p>
            <a:pPr marL="0" marR="0" lvl="0" indent="0" algn="l" rtl="0">
              <a:lnSpc>
                <a:spcPct val="103093"/>
              </a:lnSpc>
              <a:spcBef>
                <a:spcPts val="0"/>
              </a:spcBef>
              <a:spcAft>
                <a:spcPts val="0"/>
              </a:spcAft>
              <a:buNone/>
            </a:pPr>
            <a:endParaRPr sz="3200" b="1">
              <a:solidFill>
                <a:srgbClr val="FFFFFF"/>
              </a:solidFill>
              <a:latin typeface="NTR"/>
              <a:ea typeface="NTR"/>
              <a:cs typeface="NTR"/>
              <a:sym typeface="N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9"/>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8" name="Google Shape;278;p9"/>
          <p:cNvSpPr/>
          <p:nvPr/>
        </p:nvSpPr>
        <p:spPr>
          <a:xfrm>
            <a:off x="797984" y="1394148"/>
            <a:ext cx="16692031" cy="1791316"/>
          </a:xfrm>
          <a:custGeom>
            <a:avLst/>
            <a:gdLst/>
            <a:ahLst/>
            <a:cxnLst/>
            <a:rect l="l" t="t" r="r" b="b"/>
            <a:pathLst>
              <a:path w="5051131" h="1003912" extrusionOk="0">
                <a:moveTo>
                  <a:pt x="0" y="0"/>
                </a:moveTo>
                <a:lnTo>
                  <a:pt x="5051131" y="0"/>
                </a:lnTo>
                <a:lnTo>
                  <a:pt x="5051131" y="1003912"/>
                </a:lnTo>
                <a:lnTo>
                  <a:pt x="0" y="100391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9" name="Google Shape;279;p9"/>
          <p:cNvSpPr txBox="1"/>
          <p:nvPr/>
        </p:nvSpPr>
        <p:spPr>
          <a:xfrm>
            <a:off x="4038600" y="370158"/>
            <a:ext cx="13092926" cy="872034"/>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a:solidFill>
                  <a:srgbClr val="48BB8B"/>
                </a:solidFill>
                <a:latin typeface="Arial"/>
                <a:ea typeface="Arial"/>
                <a:cs typeface="Arial"/>
                <a:sym typeface="Arial"/>
              </a:rPr>
              <a:t>Tuttoscuola </a:t>
            </a:r>
            <a:r>
              <a:rPr lang="en-US" sz="6000" b="1">
                <a:solidFill>
                  <a:srgbClr val="48BB8B"/>
                </a:solidFill>
                <a:latin typeface="Arial"/>
                <a:ea typeface="Arial"/>
                <a:cs typeface="Arial"/>
                <a:sym typeface="Arial"/>
              </a:rPr>
              <a:t>INFORMAZIONE</a:t>
            </a:r>
            <a:endParaRPr/>
          </a:p>
        </p:txBody>
      </p:sp>
      <p:grpSp>
        <p:nvGrpSpPr>
          <p:cNvPr id="280" name="Google Shape;280;p9"/>
          <p:cNvGrpSpPr/>
          <p:nvPr/>
        </p:nvGrpSpPr>
        <p:grpSpPr>
          <a:xfrm>
            <a:off x="1086341" y="4025617"/>
            <a:ext cx="16115276" cy="5355276"/>
            <a:chOff x="0" y="-76200"/>
            <a:chExt cx="2150223" cy="1835130"/>
          </a:xfrm>
        </p:grpSpPr>
        <p:sp>
          <p:nvSpPr>
            <p:cNvPr id="281" name="Google Shape;281;p9"/>
            <p:cNvSpPr/>
            <p:nvPr/>
          </p:nvSpPr>
          <p:spPr>
            <a:xfrm>
              <a:off x="0" y="0"/>
              <a:ext cx="2150223" cy="1758930"/>
            </a:xfrm>
            <a:custGeom>
              <a:avLst/>
              <a:gdLst/>
              <a:ahLst/>
              <a:cxnLst/>
              <a:rect l="l" t="t" r="r" b="b"/>
              <a:pathLst>
                <a:path w="2150223" h="1758930" extrusionOk="0">
                  <a:moveTo>
                    <a:pt x="94828" y="0"/>
                  </a:moveTo>
                  <a:lnTo>
                    <a:pt x="2055395" y="0"/>
                  </a:lnTo>
                  <a:cubicBezTo>
                    <a:pt x="2107767" y="0"/>
                    <a:pt x="2150223" y="42456"/>
                    <a:pt x="2150223" y="94828"/>
                  </a:cubicBezTo>
                  <a:lnTo>
                    <a:pt x="2150223" y="1664102"/>
                  </a:lnTo>
                  <a:cubicBezTo>
                    <a:pt x="2150223" y="1689252"/>
                    <a:pt x="2140232" y="1713372"/>
                    <a:pt x="2122449" y="1731156"/>
                  </a:cubicBezTo>
                  <a:cubicBezTo>
                    <a:pt x="2104665" y="1748940"/>
                    <a:pt x="2080545" y="1758930"/>
                    <a:pt x="2055395" y="1758930"/>
                  </a:cubicBezTo>
                  <a:lnTo>
                    <a:pt x="94828" y="1758930"/>
                  </a:lnTo>
                  <a:cubicBezTo>
                    <a:pt x="69678" y="1758930"/>
                    <a:pt x="45558" y="1748940"/>
                    <a:pt x="27775" y="1731156"/>
                  </a:cubicBezTo>
                  <a:cubicBezTo>
                    <a:pt x="9991" y="1713372"/>
                    <a:pt x="0" y="1689252"/>
                    <a:pt x="0" y="1664102"/>
                  </a:cubicBezTo>
                  <a:lnTo>
                    <a:pt x="0" y="94828"/>
                  </a:lnTo>
                  <a:cubicBezTo>
                    <a:pt x="0" y="69678"/>
                    <a:pt x="9991" y="45558"/>
                    <a:pt x="27775" y="27775"/>
                  </a:cubicBezTo>
                  <a:cubicBezTo>
                    <a:pt x="45558" y="9991"/>
                    <a:pt x="69678" y="0"/>
                    <a:pt x="94828" y="0"/>
                  </a:cubicBezTo>
                  <a:close/>
                </a:path>
              </a:pathLst>
            </a:custGeom>
            <a:solidFill>
              <a:srgbClr val="0093D1"/>
            </a:solidFill>
            <a:ln w="9525" cap="flat" cmpd="sng">
              <a:solidFill>
                <a:srgbClr val="C5D8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2" name="Google Shape;282;p9"/>
            <p:cNvSpPr txBox="1"/>
            <p:nvPr/>
          </p:nvSpPr>
          <p:spPr>
            <a:xfrm>
              <a:off x="0" y="-76200"/>
              <a:ext cx="2150223" cy="1835130"/>
            </a:xfrm>
            <a:prstGeom prst="rect">
              <a:avLst/>
            </a:prstGeom>
            <a:solidFill>
              <a:srgbClr val="0093D1"/>
            </a:solid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83" name="Google Shape;283;p9"/>
          <p:cNvSpPr txBox="1"/>
          <p:nvPr/>
        </p:nvSpPr>
        <p:spPr>
          <a:xfrm>
            <a:off x="2265891" y="1576768"/>
            <a:ext cx="13756215" cy="110799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3300"/>
              <a:buFont typeface="NTR"/>
              <a:buNone/>
            </a:pPr>
            <a:r>
              <a:rPr lang="en-US" sz="3300" b="1">
                <a:solidFill>
                  <a:srgbClr val="FFFFFF"/>
                </a:solidFill>
                <a:latin typeface="NTR"/>
                <a:ea typeface="NTR"/>
                <a:cs typeface="NTR"/>
                <a:sym typeface="NTR"/>
              </a:rPr>
              <a:t>SEGUI I MAGGIORI ESPERTI E SFRUTTA STRUMENTI PROFESSIONALI E GUIDE OPERATIVE UTILI PER L’ORALE E PER LA TUA PROFESSIONE</a:t>
            </a:r>
            <a:endParaRPr/>
          </a:p>
        </p:txBody>
      </p:sp>
      <p:sp>
        <p:nvSpPr>
          <p:cNvPr id="284" name="Google Shape;284;p9"/>
          <p:cNvSpPr txBox="1"/>
          <p:nvPr/>
        </p:nvSpPr>
        <p:spPr>
          <a:xfrm>
            <a:off x="984125" y="4309025"/>
            <a:ext cx="16115400" cy="4833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Scegli la formula che fa per te e abbonati a Tuttoscuola, il "compagno" ideale</a:t>
            </a:r>
            <a:endParaRPr/>
          </a:p>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che ti permette di avere l'informazione attendibile e di qualità!</a:t>
            </a:r>
            <a:endParaRPr/>
          </a:p>
          <a:p>
            <a:pPr marL="0" marR="0" lvl="0" indent="0" algn="ctr" rtl="0">
              <a:spcBef>
                <a:spcPts val="0"/>
              </a:spcBef>
              <a:spcAft>
                <a:spcPts val="0"/>
              </a:spcAft>
              <a:buClr>
                <a:schemeClr val="dk1"/>
              </a:buClr>
              <a:buSzPts val="2800"/>
              <a:buFont typeface="Calibri"/>
              <a:buNone/>
            </a:pPr>
            <a:endParaRPr sz="2800" b="1">
              <a:solidFill>
                <a:srgbClr val="FFFFFF"/>
              </a:solidFill>
              <a:latin typeface="NTR"/>
              <a:ea typeface="NTR"/>
              <a:cs typeface="NTR"/>
              <a:sym typeface="NTR"/>
            </a:endParaRPr>
          </a:p>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Tante le novità che potrai scoprire sfogliando l'ultimo numero con nuovi e autorevoli autori,</a:t>
            </a:r>
            <a:endParaRPr/>
          </a:p>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come per esempio </a:t>
            </a:r>
            <a:r>
              <a:rPr lang="en-US" sz="2800" b="1">
                <a:solidFill>
                  <a:schemeClr val="dk2"/>
                </a:solidFill>
                <a:latin typeface="NTR"/>
                <a:ea typeface="NTR"/>
                <a:cs typeface="NTR"/>
                <a:sym typeface="NTR"/>
              </a:rPr>
              <a:t>Franco Lorenzoni</a:t>
            </a:r>
            <a:r>
              <a:rPr lang="en-US" sz="2800" b="1">
                <a:solidFill>
                  <a:srgbClr val="FFFFFF"/>
                </a:solidFill>
                <a:latin typeface="NTR"/>
                <a:ea typeface="NTR"/>
                <a:cs typeface="NTR"/>
                <a:sym typeface="NTR"/>
              </a:rPr>
              <a:t>, </a:t>
            </a:r>
            <a:r>
              <a:rPr lang="en-US" sz="2800" b="1">
                <a:solidFill>
                  <a:schemeClr val="dk2"/>
                </a:solidFill>
                <a:latin typeface="NTR"/>
                <a:ea typeface="NTR"/>
                <a:cs typeface="NTR"/>
                <a:sym typeface="NTR"/>
              </a:rPr>
              <a:t>Cristiano Corsini</a:t>
            </a:r>
            <a:r>
              <a:rPr lang="en-US" sz="2800" b="1">
                <a:solidFill>
                  <a:srgbClr val="FFFFFF"/>
                </a:solidFill>
                <a:latin typeface="NTR"/>
                <a:ea typeface="NTR"/>
                <a:cs typeface="NTR"/>
                <a:sym typeface="NTR"/>
              </a:rPr>
              <a:t>, </a:t>
            </a:r>
            <a:r>
              <a:rPr lang="en-US" sz="2800" b="1">
                <a:solidFill>
                  <a:schemeClr val="dk2"/>
                </a:solidFill>
                <a:latin typeface="NTR"/>
                <a:ea typeface="NTR"/>
                <a:cs typeface="NTR"/>
                <a:sym typeface="NTR"/>
              </a:rPr>
              <a:t>Mario Castoldi</a:t>
            </a:r>
            <a:r>
              <a:rPr lang="en-US" sz="2800" b="1">
                <a:solidFill>
                  <a:srgbClr val="FFFFFF"/>
                </a:solidFill>
                <a:latin typeface="NTR"/>
                <a:ea typeface="NTR"/>
                <a:cs typeface="NTR"/>
                <a:sym typeface="NTR"/>
              </a:rPr>
              <a:t>, </a:t>
            </a:r>
            <a:r>
              <a:rPr lang="en-US" sz="2800" b="1">
                <a:solidFill>
                  <a:schemeClr val="dk2"/>
                </a:solidFill>
                <a:latin typeface="NTR"/>
                <a:ea typeface="NTR"/>
                <a:cs typeface="NTR"/>
                <a:sym typeface="NTR"/>
              </a:rPr>
              <a:t>Laura Donà</a:t>
            </a:r>
            <a:r>
              <a:rPr lang="en-US" sz="2800" b="1">
                <a:solidFill>
                  <a:srgbClr val="FFFFFF"/>
                </a:solidFill>
                <a:latin typeface="NTR"/>
                <a:ea typeface="NTR"/>
                <a:cs typeface="NTR"/>
                <a:sym typeface="NTR"/>
              </a:rPr>
              <a:t> e tanti altri!</a:t>
            </a:r>
            <a:br>
              <a:rPr lang="en-US" sz="2800" b="1">
                <a:solidFill>
                  <a:srgbClr val="FFFFFF"/>
                </a:solidFill>
                <a:latin typeface="NTR"/>
                <a:ea typeface="NTR"/>
                <a:cs typeface="NTR"/>
                <a:sym typeface="NTR"/>
              </a:rPr>
            </a:br>
            <a:endParaRPr sz="2800" b="1">
              <a:solidFill>
                <a:srgbClr val="FFFFFF"/>
              </a:solidFill>
              <a:latin typeface="NTR"/>
              <a:ea typeface="NTR"/>
              <a:cs typeface="NTR"/>
              <a:sym typeface="NTR"/>
            </a:endParaRPr>
          </a:p>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Troverai nuove sezioni: una tutta dedicata alla </a:t>
            </a:r>
            <a:r>
              <a:rPr lang="en-US" sz="2800" b="1">
                <a:solidFill>
                  <a:schemeClr val="dk2"/>
                </a:solidFill>
                <a:latin typeface="NTR"/>
                <a:ea typeface="NTR"/>
                <a:cs typeface="NTR"/>
                <a:sym typeface="NTR"/>
              </a:rPr>
              <a:t>didattica</a:t>
            </a:r>
            <a:r>
              <a:rPr lang="en-US" sz="2800" b="1">
                <a:solidFill>
                  <a:srgbClr val="FFFFFF"/>
                </a:solidFill>
                <a:latin typeface="NTR"/>
                <a:ea typeface="NTR"/>
                <a:cs typeface="NTR"/>
                <a:sym typeface="NTR"/>
              </a:rPr>
              <a:t> e una alla </a:t>
            </a:r>
            <a:r>
              <a:rPr lang="en-US" sz="2800" b="1">
                <a:solidFill>
                  <a:schemeClr val="dk2"/>
                </a:solidFill>
                <a:latin typeface="NTR"/>
                <a:ea typeface="NTR"/>
                <a:cs typeface="NTR"/>
                <a:sym typeface="NTR"/>
              </a:rPr>
              <a:t>gestione della scuola</a:t>
            </a:r>
            <a:endParaRPr sz="2800" b="1">
              <a:solidFill>
                <a:schemeClr val="dk2"/>
              </a:solidFill>
              <a:latin typeface="NTR"/>
              <a:ea typeface="NTR"/>
              <a:cs typeface="NTR"/>
              <a:sym typeface="NTR"/>
            </a:endParaRPr>
          </a:p>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con contenuti fondamentali per lo svolgimento del lavoro dei DS e DSGA e tantissimi approfondimenti:</a:t>
            </a:r>
            <a:endParaRPr/>
          </a:p>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in diverse pagine troverai infatti dei </a:t>
            </a:r>
            <a:r>
              <a:rPr lang="en-US" sz="2800" b="1">
                <a:solidFill>
                  <a:schemeClr val="dk2"/>
                </a:solidFill>
                <a:latin typeface="NTR"/>
                <a:ea typeface="NTR"/>
                <a:cs typeface="NTR"/>
                <a:sym typeface="NTR"/>
              </a:rPr>
              <a:t>QRcode</a:t>
            </a:r>
            <a:r>
              <a:rPr lang="en-US" sz="2800" b="1">
                <a:solidFill>
                  <a:srgbClr val="FFFFFF"/>
                </a:solidFill>
                <a:latin typeface="NTR"/>
                <a:ea typeface="NTR"/>
                <a:cs typeface="NTR"/>
                <a:sym typeface="NTR"/>
              </a:rPr>
              <a:t> che rimandano a contenuti disponibili online</a:t>
            </a:r>
            <a:r>
              <a:rPr lang="en-US"/>
              <a:t> </a:t>
            </a:r>
            <a:r>
              <a:rPr lang="en-US" sz="2800" b="1">
                <a:solidFill>
                  <a:srgbClr val="FFFFFF"/>
                </a:solidFill>
                <a:latin typeface="NTR"/>
                <a:ea typeface="NTR"/>
                <a:cs typeface="NTR"/>
                <a:sym typeface="NTR"/>
              </a:rPr>
              <a:t>ai nostri abbonati!</a:t>
            </a:r>
            <a:endParaRPr sz="2800" b="1">
              <a:solidFill>
                <a:srgbClr val="FFFFFF"/>
              </a:solidFill>
              <a:latin typeface="NTR"/>
              <a:ea typeface="NTR"/>
              <a:cs typeface="NTR"/>
              <a:sym typeface="NTR"/>
            </a:endParaRPr>
          </a:p>
          <a:p>
            <a:pPr marL="0" marR="0" lvl="0" indent="0" algn="ctr" rtl="0">
              <a:spcBef>
                <a:spcPts val="0"/>
              </a:spcBef>
              <a:spcAft>
                <a:spcPts val="0"/>
              </a:spcAft>
              <a:buClr>
                <a:srgbClr val="FFFFFF"/>
              </a:buClr>
              <a:buSzPts val="2800"/>
              <a:buFont typeface="NTR"/>
              <a:buNone/>
            </a:pPr>
            <a:endParaRPr sz="2800" b="1">
              <a:solidFill>
                <a:srgbClr val="FFFFFF"/>
              </a:solidFill>
              <a:latin typeface="NTR"/>
              <a:ea typeface="NTR"/>
              <a:cs typeface="NTR"/>
              <a:sym typeface="NTR"/>
            </a:endParaRPr>
          </a:p>
          <a:p>
            <a:pPr marL="0" marR="0" lvl="0" indent="0" algn="ctr" rtl="0">
              <a:spcBef>
                <a:spcPts val="0"/>
              </a:spcBef>
              <a:spcAft>
                <a:spcPts val="0"/>
              </a:spcAft>
              <a:buClr>
                <a:srgbClr val="FFFFFF"/>
              </a:buClr>
              <a:buSzPts val="2800"/>
              <a:buFont typeface="NTR"/>
              <a:buNone/>
            </a:pPr>
            <a:r>
              <a:rPr lang="en-US" sz="2800" b="1">
                <a:solidFill>
                  <a:srgbClr val="FFFFFF"/>
                </a:solidFill>
                <a:latin typeface="NTR"/>
                <a:ea typeface="NTR"/>
                <a:cs typeface="NTR"/>
                <a:sym typeface="NTR"/>
              </a:rPr>
              <a:t>Usa la Carta docente!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0"/>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90" name="Google Shape;290;p10"/>
          <p:cNvGrpSpPr/>
          <p:nvPr/>
        </p:nvGrpSpPr>
        <p:grpSpPr>
          <a:xfrm>
            <a:off x="-6610" y="6126966"/>
            <a:ext cx="18288000" cy="4207770"/>
            <a:chOff x="0" y="-76200"/>
            <a:chExt cx="4816593" cy="1108219"/>
          </a:xfrm>
        </p:grpSpPr>
        <p:sp>
          <p:nvSpPr>
            <p:cNvPr id="291" name="Google Shape;291;p10"/>
            <p:cNvSpPr/>
            <p:nvPr/>
          </p:nvSpPr>
          <p:spPr>
            <a:xfrm>
              <a:off x="0" y="0"/>
              <a:ext cx="4816592" cy="1032019"/>
            </a:xfrm>
            <a:custGeom>
              <a:avLst/>
              <a:gdLst/>
              <a:ahLst/>
              <a:cxnLst/>
              <a:rect l="l" t="t" r="r" b="b"/>
              <a:pathLst>
                <a:path w="4816592" h="1032019" extrusionOk="0">
                  <a:moveTo>
                    <a:pt x="0" y="0"/>
                  </a:moveTo>
                  <a:lnTo>
                    <a:pt x="4816592" y="0"/>
                  </a:lnTo>
                  <a:lnTo>
                    <a:pt x="4816592" y="1032019"/>
                  </a:lnTo>
                  <a:lnTo>
                    <a:pt x="0" y="1032019"/>
                  </a:lnTo>
                  <a:close/>
                </a:path>
              </a:pathLst>
            </a:custGeom>
            <a:solidFill>
              <a:srgbClr val="0093D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10"/>
            <p:cNvSpPr txBox="1"/>
            <p:nvPr/>
          </p:nvSpPr>
          <p:spPr>
            <a:xfrm>
              <a:off x="0" y="-76200"/>
              <a:ext cx="4816593" cy="110821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293" name="Google Shape;293;p10"/>
          <p:cNvSpPr/>
          <p:nvPr/>
        </p:nvSpPr>
        <p:spPr>
          <a:xfrm>
            <a:off x="1028700"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p10"/>
          <p:cNvSpPr/>
          <p:nvPr/>
        </p:nvSpPr>
        <p:spPr>
          <a:xfrm>
            <a:off x="5193175"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10"/>
          <p:cNvSpPr/>
          <p:nvPr/>
        </p:nvSpPr>
        <p:spPr>
          <a:xfrm>
            <a:off x="9260925"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10"/>
          <p:cNvSpPr/>
          <p:nvPr/>
        </p:nvSpPr>
        <p:spPr>
          <a:xfrm>
            <a:off x="13376123"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10"/>
          <p:cNvSpPr txBox="1"/>
          <p:nvPr/>
        </p:nvSpPr>
        <p:spPr>
          <a:xfrm>
            <a:off x="5162948" y="7564761"/>
            <a:ext cx="3846900" cy="463800"/>
          </a:xfrm>
          <a:prstGeom prst="rect">
            <a:avLst/>
          </a:prstGeom>
          <a:noFill/>
          <a:ln>
            <a:noFill/>
          </a:ln>
        </p:spPr>
        <p:txBody>
          <a:bodyPr spcFirstLastPara="1" wrap="square" lIns="0" tIns="0" rIns="0" bIns="0" anchor="t" anchorCtr="0">
            <a:spAutoFit/>
          </a:bodyPr>
          <a:lstStyle/>
          <a:p>
            <a:pPr marL="0" marR="0" lvl="0" indent="0" algn="ctr" rtl="0">
              <a:lnSpc>
                <a:spcPct val="89997"/>
              </a:lnSpc>
              <a:spcBef>
                <a:spcPts val="0"/>
              </a:spcBef>
              <a:spcAft>
                <a:spcPts val="0"/>
              </a:spcAft>
              <a:buNone/>
            </a:pPr>
            <a:r>
              <a:rPr lang="en-US" sz="3349" b="1">
                <a:solidFill>
                  <a:srgbClr val="292929"/>
                </a:solidFill>
                <a:latin typeface="Calibri"/>
                <a:ea typeface="Calibri"/>
                <a:cs typeface="Calibri"/>
                <a:sym typeface="Calibri"/>
              </a:rPr>
              <a:t>“</a:t>
            </a:r>
            <a:r>
              <a:rPr lang="en-US" sz="3200" b="1">
                <a:solidFill>
                  <a:srgbClr val="292929"/>
                </a:solidFill>
                <a:latin typeface="Calibri"/>
                <a:ea typeface="Calibri"/>
                <a:cs typeface="Calibri"/>
                <a:sym typeface="Calibri"/>
              </a:rPr>
              <a:t>TuttoscuolaFOCUS</a:t>
            </a:r>
            <a:r>
              <a:rPr lang="en-US" sz="3200" b="1">
                <a:solidFill>
                  <a:srgbClr val="292929"/>
                </a:solidFill>
                <a:latin typeface="Arial"/>
                <a:ea typeface="Arial"/>
                <a:cs typeface="Arial"/>
                <a:sym typeface="Arial"/>
              </a:rPr>
              <a:t>”</a:t>
            </a:r>
            <a:endParaRPr/>
          </a:p>
        </p:txBody>
      </p:sp>
      <p:sp>
        <p:nvSpPr>
          <p:cNvPr id="298" name="Google Shape;298;p10"/>
          <p:cNvSpPr txBox="1"/>
          <p:nvPr/>
        </p:nvSpPr>
        <p:spPr>
          <a:xfrm>
            <a:off x="9223994" y="7303122"/>
            <a:ext cx="3867000" cy="1391700"/>
          </a:xfrm>
          <a:prstGeom prst="rect">
            <a:avLst/>
          </a:prstGeom>
          <a:noFill/>
          <a:ln>
            <a:noFill/>
          </a:ln>
        </p:spPr>
        <p:txBody>
          <a:bodyPr spcFirstLastPara="1" wrap="square" lIns="0" tIns="0" rIns="0" bIns="0" anchor="t" anchorCtr="0">
            <a:spAutoFit/>
          </a:bodyPr>
          <a:lstStyle/>
          <a:p>
            <a:pPr marL="0" marR="0" lvl="0" indent="0" algn="ctr" rtl="0">
              <a:lnSpc>
                <a:spcPct val="94187"/>
              </a:lnSpc>
              <a:spcBef>
                <a:spcPts val="0"/>
              </a:spcBef>
              <a:spcAft>
                <a:spcPts val="0"/>
              </a:spcAft>
              <a:buNone/>
            </a:pPr>
            <a:r>
              <a:rPr lang="en-US" sz="3200" b="1">
                <a:solidFill>
                  <a:srgbClr val="292929"/>
                </a:solidFill>
                <a:latin typeface="Calibri"/>
                <a:ea typeface="Calibri"/>
                <a:cs typeface="Calibri"/>
                <a:sym typeface="Calibri"/>
              </a:rPr>
              <a:t>Storica rivista mensile Tuttoscuola in formato digitale </a:t>
            </a:r>
            <a:endParaRPr/>
          </a:p>
        </p:txBody>
      </p:sp>
      <p:sp>
        <p:nvSpPr>
          <p:cNvPr id="299" name="Google Shape;299;p10"/>
          <p:cNvSpPr txBox="1"/>
          <p:nvPr/>
        </p:nvSpPr>
        <p:spPr>
          <a:xfrm>
            <a:off x="13377031" y="7262085"/>
            <a:ext cx="3883200" cy="1377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800" b="1">
                <a:solidFill>
                  <a:srgbClr val="292929"/>
                </a:solidFill>
                <a:latin typeface="Calibri"/>
                <a:ea typeface="Calibri"/>
                <a:cs typeface="Calibri"/>
                <a:sym typeface="Calibri"/>
              </a:rPr>
              <a:t>Possibilità di acquistare con</a:t>
            </a:r>
            <a:endParaRPr/>
          </a:p>
          <a:p>
            <a:pPr marL="0" marR="0" lvl="0" indent="0" algn="ctr" rtl="0">
              <a:spcBef>
                <a:spcPts val="0"/>
              </a:spcBef>
              <a:spcAft>
                <a:spcPts val="0"/>
              </a:spcAft>
              <a:buNone/>
            </a:pPr>
            <a:r>
              <a:rPr lang="en-US" sz="2800" b="1">
                <a:solidFill>
                  <a:srgbClr val="292929"/>
                </a:solidFill>
                <a:latin typeface="Calibri"/>
                <a:ea typeface="Calibri"/>
                <a:cs typeface="Calibri"/>
                <a:sym typeface="Calibri"/>
              </a:rPr>
              <a:t> </a:t>
            </a:r>
            <a:r>
              <a:rPr lang="en-US" sz="3349" b="1">
                <a:solidFill>
                  <a:srgbClr val="292929"/>
                </a:solidFill>
                <a:latin typeface="Calibri"/>
                <a:ea typeface="Calibri"/>
                <a:cs typeface="Calibri"/>
                <a:sym typeface="Calibri"/>
              </a:rPr>
              <a:t>CARTA DOCENTE</a:t>
            </a:r>
            <a:endParaRPr/>
          </a:p>
        </p:txBody>
      </p:sp>
      <p:sp>
        <p:nvSpPr>
          <p:cNvPr id="300" name="Google Shape;300;p10"/>
          <p:cNvSpPr txBox="1"/>
          <p:nvPr/>
        </p:nvSpPr>
        <p:spPr>
          <a:xfrm>
            <a:off x="789111" y="1987122"/>
            <a:ext cx="16498195" cy="1782026"/>
          </a:xfrm>
          <a:prstGeom prst="rect">
            <a:avLst/>
          </a:prstGeom>
          <a:noFill/>
          <a:ln>
            <a:noFill/>
          </a:ln>
        </p:spPr>
        <p:txBody>
          <a:bodyPr spcFirstLastPara="1" wrap="square" lIns="0" tIns="0" rIns="0" bIns="0" anchor="t" anchorCtr="0">
            <a:spAutoFit/>
          </a:bodyPr>
          <a:lstStyle/>
          <a:p>
            <a:pPr marL="0" marR="0" lvl="0" indent="0" algn="ctr" rtl="0">
              <a:lnSpc>
                <a:spcPct val="90002"/>
              </a:lnSpc>
              <a:spcBef>
                <a:spcPts val="0"/>
              </a:spcBef>
              <a:spcAft>
                <a:spcPts val="0"/>
              </a:spcAft>
              <a:buNone/>
            </a:pPr>
            <a:r>
              <a:rPr lang="en-US" sz="7562" b="1">
                <a:solidFill>
                  <a:srgbClr val="292929"/>
                </a:solidFill>
                <a:latin typeface="Arial"/>
                <a:ea typeface="Arial"/>
                <a:cs typeface="Arial"/>
                <a:sym typeface="Arial"/>
              </a:rPr>
              <a:t>Abbonamento ON LINE</a:t>
            </a:r>
            <a:endParaRPr/>
          </a:p>
          <a:p>
            <a:pPr marL="0" marR="0" lvl="0" indent="0" algn="ctr" rtl="0">
              <a:lnSpc>
                <a:spcPct val="90002"/>
              </a:lnSpc>
              <a:spcBef>
                <a:spcPts val="0"/>
              </a:spcBef>
              <a:spcAft>
                <a:spcPts val="0"/>
              </a:spcAft>
              <a:buNone/>
            </a:pPr>
            <a:endParaRPr sz="7562" b="1">
              <a:solidFill>
                <a:srgbClr val="0093D1"/>
              </a:solidFill>
              <a:latin typeface="Arial"/>
              <a:ea typeface="Arial"/>
              <a:cs typeface="Arial"/>
              <a:sym typeface="Arial"/>
            </a:endParaRPr>
          </a:p>
        </p:txBody>
      </p:sp>
      <p:sp>
        <p:nvSpPr>
          <p:cNvPr id="301" name="Google Shape;301;p10"/>
          <p:cNvSpPr txBox="1"/>
          <p:nvPr/>
        </p:nvSpPr>
        <p:spPr>
          <a:xfrm>
            <a:off x="433200" y="9386679"/>
            <a:ext cx="17421600" cy="533100"/>
          </a:xfrm>
          <a:prstGeom prst="rect">
            <a:avLst/>
          </a:prstGeom>
          <a:noFill/>
          <a:ln>
            <a:noFill/>
          </a:ln>
        </p:spPr>
        <p:txBody>
          <a:bodyPr spcFirstLastPara="1" wrap="square" lIns="0" tIns="0" rIns="0" bIns="0" anchor="t" anchorCtr="0">
            <a:spAutoFit/>
          </a:bodyPr>
          <a:lstStyle/>
          <a:p>
            <a:pPr marL="0" marR="0" lvl="0" indent="0" algn="l" rtl="0">
              <a:lnSpc>
                <a:spcPct val="78727"/>
              </a:lnSpc>
              <a:spcBef>
                <a:spcPts val="0"/>
              </a:spcBef>
              <a:spcAft>
                <a:spcPts val="0"/>
              </a:spcAft>
              <a:buNone/>
            </a:pPr>
            <a:r>
              <a:rPr lang="en-US" sz="3849" b="1">
                <a:solidFill>
                  <a:srgbClr val="FFFFFF"/>
                </a:solidFill>
                <a:latin typeface="Arial"/>
                <a:ea typeface="Arial"/>
                <a:cs typeface="Arial"/>
                <a:sym typeface="Arial"/>
              </a:rPr>
              <a:t>Informazione e Formazione di qualità al costo di </a:t>
            </a:r>
            <a:r>
              <a:rPr lang="en-US" sz="4400" b="1">
                <a:solidFill>
                  <a:srgbClr val="FFFFFF"/>
                </a:solidFill>
                <a:latin typeface="Arial"/>
                <a:ea typeface="Arial"/>
                <a:cs typeface="Arial"/>
                <a:sym typeface="Arial"/>
              </a:rPr>
              <a:t>€30  </a:t>
            </a:r>
            <a:r>
              <a:rPr lang="en-US" sz="3200" b="1">
                <a:solidFill>
                  <a:srgbClr val="FFFFFF"/>
                </a:solidFill>
                <a:latin typeface="Arial"/>
                <a:ea typeface="Arial"/>
                <a:cs typeface="Arial"/>
                <a:sym typeface="Arial"/>
              </a:rPr>
              <a:t>(abbonamento annuale)</a:t>
            </a:r>
            <a:endParaRPr sz="3849" b="1">
              <a:solidFill>
                <a:srgbClr val="FFFFFF"/>
              </a:solidFill>
              <a:latin typeface="Arial"/>
              <a:ea typeface="Arial"/>
              <a:cs typeface="Arial"/>
              <a:sym typeface="Arial"/>
            </a:endParaRPr>
          </a:p>
        </p:txBody>
      </p:sp>
      <p:sp>
        <p:nvSpPr>
          <p:cNvPr id="302" name="Google Shape;302;p10"/>
          <p:cNvSpPr txBox="1"/>
          <p:nvPr/>
        </p:nvSpPr>
        <p:spPr>
          <a:xfrm>
            <a:off x="935479" y="7582205"/>
            <a:ext cx="3846900" cy="760500"/>
          </a:xfrm>
          <a:prstGeom prst="rect">
            <a:avLst/>
          </a:prstGeom>
          <a:noFill/>
          <a:ln>
            <a:noFill/>
          </a:ln>
        </p:spPr>
        <p:txBody>
          <a:bodyPr spcFirstLastPara="1" wrap="square" lIns="0" tIns="0" rIns="0" bIns="0" anchor="t" anchorCtr="0">
            <a:spAutoFit/>
          </a:bodyPr>
          <a:lstStyle/>
          <a:p>
            <a:pPr marL="0" marR="0" lvl="0" indent="0" algn="ctr" rtl="0">
              <a:lnSpc>
                <a:spcPct val="51468"/>
              </a:lnSpc>
              <a:spcBef>
                <a:spcPts val="0"/>
              </a:spcBef>
              <a:spcAft>
                <a:spcPts val="0"/>
              </a:spcAft>
              <a:buNone/>
            </a:pPr>
            <a:r>
              <a:rPr lang="en-US" sz="3200" b="1">
                <a:solidFill>
                  <a:schemeClr val="dk1"/>
                </a:solidFill>
                <a:latin typeface="Calibri"/>
                <a:ea typeface="Calibri"/>
                <a:cs typeface="Calibri"/>
                <a:sym typeface="Calibri"/>
              </a:rPr>
              <a:t>Contenuti PREMIUM</a:t>
            </a:r>
            <a:endParaRPr/>
          </a:p>
          <a:p>
            <a:pPr marL="0" marR="0" lvl="0" indent="0" algn="ctr" rtl="0">
              <a:lnSpc>
                <a:spcPct val="51468"/>
              </a:lnSpc>
              <a:spcBef>
                <a:spcPts val="0"/>
              </a:spcBef>
              <a:spcAft>
                <a:spcPts val="0"/>
              </a:spcAft>
              <a:buNone/>
            </a:pPr>
            <a:endParaRPr sz="3200" b="1">
              <a:solidFill>
                <a:schemeClr val="dk1"/>
              </a:solidFill>
              <a:latin typeface="Calibri"/>
              <a:ea typeface="Calibri"/>
              <a:cs typeface="Calibri"/>
              <a:sym typeface="Calibri"/>
            </a:endParaRPr>
          </a:p>
          <a:p>
            <a:pPr marL="0" marR="0" lvl="0" indent="0" algn="ctr" rtl="0">
              <a:lnSpc>
                <a:spcPct val="51468"/>
              </a:lnSpc>
              <a:spcBef>
                <a:spcPts val="0"/>
              </a:spcBef>
              <a:spcAft>
                <a:spcPts val="0"/>
              </a:spcAft>
              <a:buNone/>
            </a:pPr>
            <a:r>
              <a:rPr lang="en-US" sz="3200" b="1">
                <a:solidFill>
                  <a:schemeClr val="dk1"/>
                </a:solidFill>
                <a:latin typeface="Calibri"/>
                <a:ea typeface="Calibri"/>
                <a:cs typeface="Calibri"/>
                <a:sym typeface="Calibri"/>
              </a:rPr>
              <a:t> di tuttoscuola.com</a:t>
            </a:r>
            <a:endParaRPr sz="3200">
              <a:solidFill>
                <a:srgbClr val="292929"/>
              </a:solidFill>
              <a:latin typeface="NTR"/>
              <a:ea typeface="NTR"/>
              <a:cs typeface="NTR"/>
              <a:sym typeface="NTR"/>
            </a:endParaRPr>
          </a:p>
        </p:txBody>
      </p:sp>
      <p:sp>
        <p:nvSpPr>
          <p:cNvPr id="303" name="Google Shape;303;p10"/>
          <p:cNvSpPr/>
          <p:nvPr/>
        </p:nvSpPr>
        <p:spPr>
          <a:xfrm>
            <a:off x="265075" y="250324"/>
            <a:ext cx="5619352" cy="1168477"/>
          </a:xfrm>
          <a:custGeom>
            <a:avLst/>
            <a:gdLst/>
            <a:ahLst/>
            <a:cxnLst/>
            <a:rect l="l" t="t" r="r" b="b"/>
            <a:pathLst>
              <a:path w="5468956" h="1086955" extrusionOk="0">
                <a:moveTo>
                  <a:pt x="0" y="0"/>
                </a:moveTo>
                <a:lnTo>
                  <a:pt x="5468956" y="0"/>
                </a:lnTo>
                <a:lnTo>
                  <a:pt x="5468956" y="1086955"/>
                </a:lnTo>
                <a:lnTo>
                  <a:pt x="0" y="108695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p10"/>
          <p:cNvSpPr txBox="1"/>
          <p:nvPr/>
        </p:nvSpPr>
        <p:spPr>
          <a:xfrm>
            <a:off x="592187" y="575975"/>
            <a:ext cx="5243400" cy="503100"/>
          </a:xfrm>
          <a:prstGeom prst="rect">
            <a:avLst/>
          </a:prstGeom>
          <a:noFill/>
          <a:ln>
            <a:noFill/>
          </a:ln>
        </p:spPr>
        <p:txBody>
          <a:bodyPr spcFirstLastPara="1" wrap="square" lIns="0" tIns="0" rIns="0" bIns="0" anchor="t" anchorCtr="0">
            <a:spAutoFit/>
          </a:bodyPr>
          <a:lstStyle/>
          <a:p>
            <a:pPr marL="0" marR="0" lvl="0" indent="0" algn="l" rtl="0">
              <a:lnSpc>
                <a:spcPct val="90005"/>
              </a:lnSpc>
              <a:spcBef>
                <a:spcPts val="0"/>
              </a:spcBef>
              <a:spcAft>
                <a:spcPts val="0"/>
              </a:spcAft>
              <a:buNone/>
            </a:pPr>
            <a:r>
              <a:rPr lang="en-US" sz="3632" b="1">
                <a:solidFill>
                  <a:srgbClr val="FEFEFE"/>
                </a:solidFill>
                <a:latin typeface="Arial"/>
                <a:ea typeface="Arial"/>
                <a:cs typeface="Arial"/>
                <a:sym typeface="Arial"/>
              </a:rPr>
              <a:t>LE NOSTRE OFFERTE</a:t>
            </a:r>
            <a:endParaRPr/>
          </a:p>
        </p:txBody>
      </p:sp>
      <p:sp>
        <p:nvSpPr>
          <p:cNvPr id="305" name="Google Shape;305;p10"/>
          <p:cNvSpPr txBox="1"/>
          <p:nvPr/>
        </p:nvSpPr>
        <p:spPr>
          <a:xfrm>
            <a:off x="6250624" y="465250"/>
            <a:ext cx="11188500" cy="923400"/>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a:solidFill>
                  <a:srgbClr val="48BB8B"/>
                </a:solidFill>
                <a:latin typeface="Arial"/>
                <a:ea typeface="Arial"/>
                <a:cs typeface="Arial"/>
                <a:sym typeface="Arial"/>
              </a:rPr>
              <a:t>Tuttoscuola</a:t>
            </a:r>
            <a:r>
              <a:rPr lang="en-US" sz="6000">
                <a:solidFill>
                  <a:srgbClr val="48BB8B"/>
                </a:solidFill>
              </a:rPr>
              <a:t> </a:t>
            </a:r>
            <a:r>
              <a:rPr lang="en-US" sz="6000" b="1">
                <a:solidFill>
                  <a:srgbClr val="48BB8B"/>
                </a:solidFill>
                <a:latin typeface="Arial"/>
                <a:ea typeface="Arial"/>
                <a:cs typeface="Arial"/>
                <a:sym typeface="Arial"/>
              </a:rPr>
              <a:t>INFORMAZIONE</a:t>
            </a:r>
            <a:endParaRPr/>
          </a:p>
        </p:txBody>
      </p:sp>
      <p:pic>
        <p:nvPicPr>
          <p:cNvPr id="306" name="Google Shape;306;p10" descr="Immagine che contiene testo, multimediale, Dispositivo di comunicazione, Cellulare&#10;&#10;Il contenuto generato dall'IA potrebbe non essere corretto."/>
          <p:cNvPicPr preferRelativeResize="0"/>
          <p:nvPr/>
        </p:nvPicPr>
        <p:blipFill rotWithShape="1">
          <a:blip r:embed="rId5">
            <a:alphaModFix/>
          </a:blip>
          <a:srcRect/>
          <a:stretch/>
        </p:blipFill>
        <p:spPr>
          <a:xfrm>
            <a:off x="8724519" y="4071833"/>
            <a:ext cx="4908075" cy="3190249"/>
          </a:xfrm>
          <a:prstGeom prst="rect">
            <a:avLst/>
          </a:prstGeom>
          <a:noFill/>
          <a:ln>
            <a:noFill/>
          </a:ln>
        </p:spPr>
      </p:pic>
      <p:pic>
        <p:nvPicPr>
          <p:cNvPr id="307" name="Google Shape;307;p10"/>
          <p:cNvPicPr preferRelativeResize="0"/>
          <p:nvPr/>
        </p:nvPicPr>
        <p:blipFill rotWithShape="1">
          <a:blip r:embed="rId6">
            <a:alphaModFix/>
          </a:blip>
          <a:srcRect/>
          <a:stretch/>
        </p:blipFill>
        <p:spPr>
          <a:xfrm>
            <a:off x="13374752" y="4177089"/>
            <a:ext cx="3912554" cy="2543160"/>
          </a:xfrm>
          <a:prstGeom prst="rect">
            <a:avLst/>
          </a:prstGeom>
          <a:noFill/>
          <a:ln>
            <a:noFill/>
          </a:ln>
        </p:spPr>
      </p:pic>
      <p:pic>
        <p:nvPicPr>
          <p:cNvPr id="308" name="Google Shape;308;p10" descr="Immagine che contiene testo, schermata, Pubblicità online, Brochure&#10;&#10;Il contenuto generato dall'IA potrebbe non essere corretto."/>
          <p:cNvPicPr preferRelativeResize="0"/>
          <p:nvPr/>
        </p:nvPicPr>
        <p:blipFill rotWithShape="1">
          <a:blip r:embed="rId7">
            <a:alphaModFix/>
          </a:blip>
          <a:srcRect/>
          <a:stretch/>
        </p:blipFill>
        <p:spPr>
          <a:xfrm>
            <a:off x="5212231" y="4410712"/>
            <a:ext cx="3810000" cy="2476500"/>
          </a:xfrm>
          <a:prstGeom prst="rect">
            <a:avLst/>
          </a:prstGeom>
          <a:noFill/>
          <a:ln>
            <a:noFill/>
          </a:ln>
        </p:spPr>
      </p:pic>
      <p:sp>
        <p:nvSpPr>
          <p:cNvPr id="309" name="Google Shape;309;p10"/>
          <p:cNvSpPr/>
          <p:nvPr/>
        </p:nvSpPr>
        <p:spPr>
          <a:xfrm>
            <a:off x="8643070" y="5497341"/>
            <a:ext cx="1097215" cy="1113924"/>
          </a:xfrm>
          <a:custGeom>
            <a:avLst/>
            <a:gdLst/>
            <a:ahLst/>
            <a:cxnLst/>
            <a:rect l="l" t="t" r="r" b="b"/>
            <a:pathLst>
              <a:path w="1097215" h="1113924" extrusionOk="0">
                <a:moveTo>
                  <a:pt x="0" y="0"/>
                </a:moveTo>
                <a:lnTo>
                  <a:pt x="1097215" y="0"/>
                </a:lnTo>
                <a:lnTo>
                  <a:pt x="1097215" y="1113924"/>
                </a:lnTo>
                <a:lnTo>
                  <a:pt x="0" y="111392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0"/>
          <p:cNvSpPr/>
          <p:nvPr/>
        </p:nvSpPr>
        <p:spPr>
          <a:xfrm>
            <a:off x="4522975" y="5557056"/>
            <a:ext cx="1097215" cy="1113924"/>
          </a:xfrm>
          <a:custGeom>
            <a:avLst/>
            <a:gdLst/>
            <a:ahLst/>
            <a:cxnLst/>
            <a:rect l="l" t="t" r="r" b="b"/>
            <a:pathLst>
              <a:path w="1097215" h="1113924" extrusionOk="0">
                <a:moveTo>
                  <a:pt x="0" y="0"/>
                </a:moveTo>
                <a:lnTo>
                  <a:pt x="1097215" y="0"/>
                </a:lnTo>
                <a:lnTo>
                  <a:pt x="1097215" y="1113924"/>
                </a:lnTo>
                <a:lnTo>
                  <a:pt x="0" y="1113924"/>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11" name="Google Shape;311;p10" descr="Indietro con riempimento a tinta unita"/>
          <p:cNvPicPr preferRelativeResize="0"/>
          <p:nvPr/>
        </p:nvPicPr>
        <p:blipFill rotWithShape="1">
          <a:blip r:embed="rId9">
            <a:alphaModFix/>
          </a:blip>
          <a:srcRect/>
          <a:stretch/>
        </p:blipFill>
        <p:spPr>
          <a:xfrm rot="-827148">
            <a:off x="12764691" y="5266704"/>
            <a:ext cx="1215501" cy="1215501"/>
          </a:xfrm>
          <a:prstGeom prst="rect">
            <a:avLst/>
          </a:prstGeom>
          <a:noFill/>
          <a:ln>
            <a:noFill/>
          </a:ln>
        </p:spPr>
      </p:pic>
      <p:pic>
        <p:nvPicPr>
          <p:cNvPr id="312" name="Google Shape;312;p10" title="Tuttoscuola_logo 15.30.45.png"/>
          <p:cNvPicPr preferRelativeResize="0"/>
          <p:nvPr/>
        </p:nvPicPr>
        <p:blipFill>
          <a:blip r:embed="rId10">
            <a:alphaModFix/>
          </a:blip>
          <a:stretch>
            <a:fillRect/>
          </a:stretch>
        </p:blipFill>
        <p:spPr>
          <a:xfrm>
            <a:off x="1126818" y="4910626"/>
            <a:ext cx="3464208" cy="760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p:nvPr/>
        </p:nvSpPr>
        <p:spPr>
          <a:xfrm>
            <a:off x="9132921" y="20080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18" name="Google Shape;318;p11"/>
          <p:cNvGrpSpPr/>
          <p:nvPr/>
        </p:nvGrpSpPr>
        <p:grpSpPr>
          <a:xfrm>
            <a:off x="41909" y="5977237"/>
            <a:ext cx="18288000" cy="4207770"/>
            <a:chOff x="0" y="-76200"/>
            <a:chExt cx="4816593" cy="1108219"/>
          </a:xfrm>
        </p:grpSpPr>
        <p:sp>
          <p:nvSpPr>
            <p:cNvPr id="319" name="Google Shape;319;p11"/>
            <p:cNvSpPr/>
            <p:nvPr/>
          </p:nvSpPr>
          <p:spPr>
            <a:xfrm>
              <a:off x="0" y="0"/>
              <a:ext cx="4816592" cy="1032019"/>
            </a:xfrm>
            <a:custGeom>
              <a:avLst/>
              <a:gdLst/>
              <a:ahLst/>
              <a:cxnLst/>
              <a:rect l="l" t="t" r="r" b="b"/>
              <a:pathLst>
                <a:path w="4816592" h="1032019" extrusionOk="0">
                  <a:moveTo>
                    <a:pt x="0" y="0"/>
                  </a:moveTo>
                  <a:lnTo>
                    <a:pt x="4816592" y="0"/>
                  </a:lnTo>
                  <a:lnTo>
                    <a:pt x="4816592" y="1032019"/>
                  </a:lnTo>
                  <a:lnTo>
                    <a:pt x="0" y="1032019"/>
                  </a:lnTo>
                  <a:close/>
                </a:path>
              </a:pathLst>
            </a:custGeom>
            <a:solidFill>
              <a:srgbClr val="0093D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11"/>
            <p:cNvSpPr txBox="1"/>
            <p:nvPr/>
          </p:nvSpPr>
          <p:spPr>
            <a:xfrm>
              <a:off x="0" y="-76200"/>
              <a:ext cx="4816593" cy="1108219"/>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321" name="Google Shape;321;p11"/>
          <p:cNvSpPr/>
          <p:nvPr/>
        </p:nvSpPr>
        <p:spPr>
          <a:xfrm>
            <a:off x="1028700"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11"/>
          <p:cNvSpPr/>
          <p:nvPr/>
        </p:nvSpPr>
        <p:spPr>
          <a:xfrm>
            <a:off x="5145727"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11"/>
          <p:cNvSpPr/>
          <p:nvPr/>
        </p:nvSpPr>
        <p:spPr>
          <a:xfrm>
            <a:off x="9260925"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11"/>
          <p:cNvSpPr/>
          <p:nvPr/>
        </p:nvSpPr>
        <p:spPr>
          <a:xfrm>
            <a:off x="9529232" y="3832102"/>
            <a:ext cx="3346564" cy="3486951"/>
          </a:xfrm>
          <a:custGeom>
            <a:avLst/>
            <a:gdLst/>
            <a:ahLst/>
            <a:cxnLst/>
            <a:rect l="l" t="t" r="r" b="b"/>
            <a:pathLst>
              <a:path w="510828" h="532257" extrusionOk="0">
                <a:moveTo>
                  <a:pt x="145744" y="0"/>
                </a:moveTo>
                <a:lnTo>
                  <a:pt x="365084" y="0"/>
                </a:lnTo>
                <a:cubicBezTo>
                  <a:pt x="403737" y="0"/>
                  <a:pt x="440808" y="15355"/>
                  <a:pt x="468140" y="42687"/>
                </a:cubicBezTo>
                <a:cubicBezTo>
                  <a:pt x="495473" y="70020"/>
                  <a:pt x="510828" y="107090"/>
                  <a:pt x="510828" y="145744"/>
                </a:cubicBezTo>
                <a:lnTo>
                  <a:pt x="510828" y="386513"/>
                </a:lnTo>
                <a:cubicBezTo>
                  <a:pt x="510828" y="425167"/>
                  <a:pt x="495473" y="462237"/>
                  <a:pt x="468140" y="489569"/>
                </a:cubicBezTo>
                <a:cubicBezTo>
                  <a:pt x="440808" y="516902"/>
                  <a:pt x="403737" y="532257"/>
                  <a:pt x="365084" y="532257"/>
                </a:cubicBezTo>
                <a:lnTo>
                  <a:pt x="145744" y="532257"/>
                </a:lnTo>
                <a:cubicBezTo>
                  <a:pt x="107090" y="532257"/>
                  <a:pt x="70020" y="516902"/>
                  <a:pt x="42687" y="489569"/>
                </a:cubicBezTo>
                <a:cubicBezTo>
                  <a:pt x="15355" y="462237"/>
                  <a:pt x="0" y="425167"/>
                  <a:pt x="0" y="386513"/>
                </a:cubicBezTo>
                <a:lnTo>
                  <a:pt x="0" y="145744"/>
                </a:lnTo>
                <a:cubicBezTo>
                  <a:pt x="0" y="107090"/>
                  <a:pt x="15355" y="70020"/>
                  <a:pt x="42687" y="42687"/>
                </a:cubicBezTo>
                <a:cubicBezTo>
                  <a:pt x="70020" y="15355"/>
                  <a:pt x="107090" y="0"/>
                  <a:pt x="145744" y="0"/>
                </a:cubicBezTo>
                <a:close/>
              </a:path>
            </a:pathLst>
          </a:custGeom>
          <a:blipFill rotWithShape="1">
            <a:blip r:embed="rId4">
              <a:alphaModFix/>
            </a:blip>
            <a:stretch>
              <a:fillRect l="-28147" r="-2814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11"/>
          <p:cNvSpPr/>
          <p:nvPr/>
        </p:nvSpPr>
        <p:spPr>
          <a:xfrm>
            <a:off x="13376123" y="3539368"/>
            <a:ext cx="3883177" cy="5265992"/>
          </a:xfrm>
          <a:custGeom>
            <a:avLst/>
            <a:gdLst/>
            <a:ahLst/>
            <a:cxnLst/>
            <a:rect l="l" t="t" r="r" b="b"/>
            <a:pathLst>
              <a:path w="592738" h="803814" extrusionOk="0">
                <a:moveTo>
                  <a:pt x="125604" y="0"/>
                </a:moveTo>
                <a:lnTo>
                  <a:pt x="467134" y="0"/>
                </a:lnTo>
                <a:cubicBezTo>
                  <a:pt x="500446" y="0"/>
                  <a:pt x="532394" y="13233"/>
                  <a:pt x="555949" y="36788"/>
                </a:cubicBezTo>
                <a:cubicBezTo>
                  <a:pt x="579504" y="60344"/>
                  <a:pt x="592738" y="92291"/>
                  <a:pt x="592738" y="125604"/>
                </a:cubicBezTo>
                <a:lnTo>
                  <a:pt x="592738" y="678210"/>
                </a:lnTo>
                <a:cubicBezTo>
                  <a:pt x="592738" y="747579"/>
                  <a:pt x="536503" y="803814"/>
                  <a:pt x="467134" y="803814"/>
                </a:cubicBezTo>
                <a:lnTo>
                  <a:pt x="125604" y="803814"/>
                </a:lnTo>
                <a:cubicBezTo>
                  <a:pt x="56235" y="803814"/>
                  <a:pt x="0" y="747579"/>
                  <a:pt x="0" y="678210"/>
                </a:cubicBezTo>
                <a:lnTo>
                  <a:pt x="0" y="125604"/>
                </a:lnTo>
                <a:cubicBezTo>
                  <a:pt x="0" y="56235"/>
                  <a:pt x="56235" y="0"/>
                  <a:pt x="125604" y="0"/>
                </a:cubicBezTo>
                <a:close/>
              </a:path>
            </a:pathLst>
          </a:custGeom>
          <a:solidFill>
            <a:srgbClr val="FFFFFF"/>
          </a:solidFill>
          <a:ln w="12700" cap="rnd"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11"/>
          <p:cNvSpPr/>
          <p:nvPr/>
        </p:nvSpPr>
        <p:spPr>
          <a:xfrm>
            <a:off x="1572280" y="4161014"/>
            <a:ext cx="3137965" cy="3137965"/>
          </a:xfrm>
          <a:custGeom>
            <a:avLst/>
            <a:gdLst/>
            <a:ahLst/>
            <a:cxnLst/>
            <a:rect l="l" t="t" r="r" b="b"/>
            <a:pathLst>
              <a:path w="3137965" h="3137965" extrusionOk="0">
                <a:moveTo>
                  <a:pt x="0" y="0"/>
                </a:moveTo>
                <a:lnTo>
                  <a:pt x="3137966" y="0"/>
                </a:lnTo>
                <a:lnTo>
                  <a:pt x="3137966" y="3137966"/>
                </a:lnTo>
                <a:lnTo>
                  <a:pt x="0" y="313796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7" name="Google Shape;327;p11"/>
          <p:cNvSpPr/>
          <p:nvPr/>
        </p:nvSpPr>
        <p:spPr>
          <a:xfrm>
            <a:off x="13568040" y="3987559"/>
            <a:ext cx="2106602" cy="2797348"/>
          </a:xfrm>
          <a:custGeom>
            <a:avLst/>
            <a:gdLst/>
            <a:ahLst/>
            <a:cxnLst/>
            <a:rect l="l" t="t" r="r" b="b"/>
            <a:pathLst>
              <a:path w="2106602" h="2797348" extrusionOk="0">
                <a:moveTo>
                  <a:pt x="0" y="0"/>
                </a:moveTo>
                <a:lnTo>
                  <a:pt x="2106602" y="0"/>
                </a:lnTo>
                <a:lnTo>
                  <a:pt x="2106602" y="2797348"/>
                </a:lnTo>
                <a:lnTo>
                  <a:pt x="0" y="279734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11"/>
          <p:cNvSpPr/>
          <p:nvPr/>
        </p:nvSpPr>
        <p:spPr>
          <a:xfrm>
            <a:off x="15004102" y="4497278"/>
            <a:ext cx="1986184" cy="2633150"/>
          </a:xfrm>
          <a:custGeom>
            <a:avLst/>
            <a:gdLst/>
            <a:ahLst/>
            <a:cxnLst/>
            <a:rect l="l" t="t" r="r" b="b"/>
            <a:pathLst>
              <a:path w="1986184" h="2633150" extrusionOk="0">
                <a:moveTo>
                  <a:pt x="0" y="0"/>
                </a:moveTo>
                <a:lnTo>
                  <a:pt x="1986185" y="0"/>
                </a:lnTo>
                <a:lnTo>
                  <a:pt x="1986185" y="2633150"/>
                </a:lnTo>
                <a:lnTo>
                  <a:pt x="0" y="263315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11"/>
          <p:cNvSpPr/>
          <p:nvPr/>
        </p:nvSpPr>
        <p:spPr>
          <a:xfrm rot="584050">
            <a:off x="13713365" y="5963689"/>
            <a:ext cx="2176945" cy="1449686"/>
          </a:xfrm>
          <a:custGeom>
            <a:avLst/>
            <a:gdLst/>
            <a:ahLst/>
            <a:cxnLst/>
            <a:rect l="l" t="t" r="r" b="b"/>
            <a:pathLst>
              <a:path w="2176945" h="1449686" extrusionOk="0">
                <a:moveTo>
                  <a:pt x="0" y="0"/>
                </a:moveTo>
                <a:lnTo>
                  <a:pt x="2176946" y="0"/>
                </a:lnTo>
                <a:lnTo>
                  <a:pt x="2176946" y="1449686"/>
                </a:lnTo>
                <a:lnTo>
                  <a:pt x="0" y="1449686"/>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11"/>
          <p:cNvSpPr/>
          <p:nvPr/>
        </p:nvSpPr>
        <p:spPr>
          <a:xfrm>
            <a:off x="5308700" y="4701703"/>
            <a:ext cx="3428350" cy="2571262"/>
          </a:xfrm>
          <a:custGeom>
            <a:avLst/>
            <a:gdLst/>
            <a:ahLst/>
            <a:cxnLst/>
            <a:rect l="l" t="t" r="r" b="b"/>
            <a:pathLst>
              <a:path w="3428350" h="2571262" extrusionOk="0">
                <a:moveTo>
                  <a:pt x="0" y="0"/>
                </a:moveTo>
                <a:lnTo>
                  <a:pt x="3428350" y="0"/>
                </a:lnTo>
                <a:lnTo>
                  <a:pt x="3428350" y="2571262"/>
                </a:lnTo>
                <a:lnTo>
                  <a:pt x="0" y="257126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11"/>
          <p:cNvSpPr/>
          <p:nvPr/>
        </p:nvSpPr>
        <p:spPr>
          <a:xfrm>
            <a:off x="5734039" y="5003363"/>
            <a:ext cx="2577673" cy="1319287"/>
          </a:xfrm>
          <a:custGeom>
            <a:avLst/>
            <a:gdLst/>
            <a:ahLst/>
            <a:cxnLst/>
            <a:rect l="l" t="t" r="r" b="b"/>
            <a:pathLst>
              <a:path w="2577673" h="1319287" extrusionOk="0">
                <a:moveTo>
                  <a:pt x="0" y="0"/>
                </a:moveTo>
                <a:lnTo>
                  <a:pt x="2577673" y="0"/>
                </a:lnTo>
                <a:lnTo>
                  <a:pt x="2577673" y="1319287"/>
                </a:lnTo>
                <a:lnTo>
                  <a:pt x="0" y="1319287"/>
                </a:lnTo>
                <a:lnTo>
                  <a:pt x="0" y="0"/>
                </a:lnTo>
                <a:close/>
              </a:path>
            </a:pathLst>
          </a:custGeom>
          <a:blipFill rotWithShape="1">
            <a:blip r:embed="rId10">
              <a:alphaModFix/>
            </a:blip>
            <a:stretch>
              <a:fillRect l="-7500" r="-110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11"/>
          <p:cNvSpPr/>
          <p:nvPr/>
        </p:nvSpPr>
        <p:spPr>
          <a:xfrm>
            <a:off x="4440877" y="5574608"/>
            <a:ext cx="1097215" cy="1113924"/>
          </a:xfrm>
          <a:custGeom>
            <a:avLst/>
            <a:gdLst/>
            <a:ahLst/>
            <a:cxnLst/>
            <a:rect l="l" t="t" r="r" b="b"/>
            <a:pathLst>
              <a:path w="1097215" h="1113924" extrusionOk="0">
                <a:moveTo>
                  <a:pt x="0" y="0"/>
                </a:moveTo>
                <a:lnTo>
                  <a:pt x="1097215" y="0"/>
                </a:lnTo>
                <a:lnTo>
                  <a:pt x="1097215" y="1113924"/>
                </a:lnTo>
                <a:lnTo>
                  <a:pt x="0" y="111392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11"/>
          <p:cNvSpPr/>
          <p:nvPr/>
        </p:nvSpPr>
        <p:spPr>
          <a:xfrm>
            <a:off x="8613470" y="5575578"/>
            <a:ext cx="1097215" cy="1113924"/>
          </a:xfrm>
          <a:custGeom>
            <a:avLst/>
            <a:gdLst/>
            <a:ahLst/>
            <a:cxnLst/>
            <a:rect l="l" t="t" r="r" b="b"/>
            <a:pathLst>
              <a:path w="1097215" h="1113924" extrusionOk="0">
                <a:moveTo>
                  <a:pt x="0" y="0"/>
                </a:moveTo>
                <a:lnTo>
                  <a:pt x="1097215" y="0"/>
                </a:lnTo>
                <a:lnTo>
                  <a:pt x="1097215" y="1113924"/>
                </a:lnTo>
                <a:lnTo>
                  <a:pt x="0" y="111392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4" name="Google Shape;334;p11"/>
          <p:cNvSpPr/>
          <p:nvPr/>
        </p:nvSpPr>
        <p:spPr>
          <a:xfrm>
            <a:off x="12739635" y="5574608"/>
            <a:ext cx="1097215" cy="1113924"/>
          </a:xfrm>
          <a:custGeom>
            <a:avLst/>
            <a:gdLst/>
            <a:ahLst/>
            <a:cxnLst/>
            <a:rect l="l" t="t" r="r" b="b"/>
            <a:pathLst>
              <a:path w="1097215" h="1113924" extrusionOk="0">
                <a:moveTo>
                  <a:pt x="0" y="0"/>
                </a:moveTo>
                <a:lnTo>
                  <a:pt x="1097215" y="0"/>
                </a:lnTo>
                <a:lnTo>
                  <a:pt x="1097215" y="1113924"/>
                </a:lnTo>
                <a:lnTo>
                  <a:pt x="0" y="111392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5" name="Google Shape;335;p11"/>
          <p:cNvSpPr txBox="1"/>
          <p:nvPr/>
        </p:nvSpPr>
        <p:spPr>
          <a:xfrm>
            <a:off x="1315673" y="7533765"/>
            <a:ext cx="3125100" cy="900000"/>
          </a:xfrm>
          <a:prstGeom prst="rect">
            <a:avLst/>
          </a:prstGeom>
          <a:noFill/>
          <a:ln>
            <a:noFill/>
          </a:ln>
        </p:spPr>
        <p:txBody>
          <a:bodyPr spcFirstLastPara="1" wrap="square" lIns="0" tIns="0" rIns="0" bIns="0" anchor="t" anchorCtr="0">
            <a:spAutoFit/>
          </a:bodyPr>
          <a:lstStyle/>
          <a:p>
            <a:pPr marL="0" marR="0" lvl="0" indent="0" algn="ctr" rtl="0">
              <a:lnSpc>
                <a:spcPct val="89997"/>
              </a:lnSpc>
              <a:spcBef>
                <a:spcPts val="0"/>
              </a:spcBef>
              <a:spcAft>
                <a:spcPts val="0"/>
              </a:spcAft>
              <a:buNone/>
            </a:pPr>
            <a:r>
              <a:rPr lang="en-US" sz="3249" b="1">
                <a:solidFill>
                  <a:srgbClr val="292929"/>
                </a:solidFill>
                <a:latin typeface="Arial"/>
                <a:ea typeface="Arial"/>
                <a:cs typeface="Arial"/>
                <a:sym typeface="Arial"/>
              </a:rPr>
              <a:t> Rivista mensile Tuttoscuola </a:t>
            </a:r>
            <a:endParaRPr sz="1300"/>
          </a:p>
        </p:txBody>
      </p:sp>
      <p:sp>
        <p:nvSpPr>
          <p:cNvPr id="336" name="Google Shape;336;p11"/>
          <p:cNvSpPr txBox="1"/>
          <p:nvPr/>
        </p:nvSpPr>
        <p:spPr>
          <a:xfrm>
            <a:off x="1110651" y="8405916"/>
            <a:ext cx="3599595" cy="209517"/>
          </a:xfrm>
          <a:prstGeom prst="rect">
            <a:avLst/>
          </a:prstGeom>
          <a:noFill/>
          <a:ln>
            <a:noFill/>
          </a:ln>
        </p:spPr>
        <p:txBody>
          <a:bodyPr spcFirstLastPara="1" wrap="square" lIns="0" tIns="0" rIns="0" bIns="0" anchor="t" anchorCtr="0">
            <a:spAutoFit/>
          </a:bodyPr>
          <a:lstStyle/>
          <a:p>
            <a:pPr marL="0" marR="0" lvl="0" indent="0" algn="ctr" rtl="0">
              <a:lnSpc>
                <a:spcPct val="110020"/>
              </a:lnSpc>
              <a:spcBef>
                <a:spcPts val="0"/>
              </a:spcBef>
              <a:spcAft>
                <a:spcPts val="0"/>
              </a:spcAft>
              <a:buNone/>
            </a:pPr>
            <a:r>
              <a:rPr lang="en-US" sz="1497" b="1">
                <a:solidFill>
                  <a:srgbClr val="292929"/>
                </a:solidFill>
                <a:latin typeface="NTR"/>
                <a:ea typeface="NTR"/>
                <a:cs typeface="NTR"/>
                <a:sym typeface="NTR"/>
              </a:rPr>
              <a:t>IN FORMATO DIGITALE</a:t>
            </a:r>
            <a:endParaRPr/>
          </a:p>
        </p:txBody>
      </p:sp>
      <p:sp>
        <p:nvSpPr>
          <p:cNvPr id="337" name="Google Shape;337;p11"/>
          <p:cNvSpPr txBox="1"/>
          <p:nvPr/>
        </p:nvSpPr>
        <p:spPr>
          <a:xfrm>
            <a:off x="5123057" y="7461945"/>
            <a:ext cx="3846900" cy="1142400"/>
          </a:xfrm>
          <a:prstGeom prst="rect">
            <a:avLst/>
          </a:prstGeom>
          <a:noFill/>
          <a:ln>
            <a:noFill/>
          </a:ln>
        </p:spPr>
        <p:txBody>
          <a:bodyPr spcFirstLastPara="1" wrap="square" lIns="0" tIns="0" rIns="0" bIns="0" anchor="t" anchorCtr="0">
            <a:spAutoFit/>
          </a:bodyPr>
          <a:lstStyle/>
          <a:p>
            <a:pPr marL="0" marR="0" lvl="0" indent="0" algn="ctr" rtl="0">
              <a:lnSpc>
                <a:spcPct val="89997"/>
              </a:lnSpc>
              <a:spcBef>
                <a:spcPts val="0"/>
              </a:spcBef>
              <a:spcAft>
                <a:spcPts val="0"/>
              </a:spcAft>
              <a:buNone/>
            </a:pPr>
            <a:r>
              <a:rPr lang="en-US" sz="2749" b="1">
                <a:solidFill>
                  <a:srgbClr val="292929"/>
                </a:solidFill>
                <a:latin typeface="Arial"/>
                <a:ea typeface="Arial"/>
                <a:cs typeface="Arial"/>
                <a:sym typeface="Arial"/>
              </a:rPr>
              <a:t>La newsletter settimanale</a:t>
            </a:r>
            <a:endParaRPr sz="800"/>
          </a:p>
          <a:p>
            <a:pPr marL="0" marR="0" lvl="0" indent="0" algn="ctr" rtl="0">
              <a:lnSpc>
                <a:spcPct val="89997"/>
              </a:lnSpc>
              <a:spcBef>
                <a:spcPts val="0"/>
              </a:spcBef>
              <a:spcAft>
                <a:spcPts val="0"/>
              </a:spcAft>
              <a:buNone/>
            </a:pPr>
            <a:r>
              <a:rPr lang="en-US" sz="2749" b="1">
                <a:solidFill>
                  <a:srgbClr val="292929"/>
                </a:solidFill>
                <a:latin typeface="Arial"/>
                <a:ea typeface="Arial"/>
                <a:cs typeface="Arial"/>
                <a:sym typeface="Arial"/>
              </a:rPr>
              <a:t>Tuttoscuola</a:t>
            </a:r>
            <a:r>
              <a:rPr lang="en-US" sz="2749" b="1">
                <a:solidFill>
                  <a:srgbClr val="3D5BD4"/>
                </a:solidFill>
                <a:latin typeface="Arial"/>
                <a:ea typeface="Arial"/>
                <a:cs typeface="Arial"/>
                <a:sym typeface="Arial"/>
              </a:rPr>
              <a:t>FOCUS</a:t>
            </a:r>
            <a:endParaRPr sz="800"/>
          </a:p>
        </p:txBody>
      </p:sp>
      <p:sp>
        <p:nvSpPr>
          <p:cNvPr id="338" name="Google Shape;338;p11"/>
          <p:cNvSpPr txBox="1"/>
          <p:nvPr/>
        </p:nvSpPr>
        <p:spPr>
          <a:xfrm>
            <a:off x="9296250" y="7391939"/>
            <a:ext cx="3867000" cy="927900"/>
          </a:xfrm>
          <a:prstGeom prst="rect">
            <a:avLst/>
          </a:prstGeom>
          <a:noFill/>
          <a:ln>
            <a:noFill/>
          </a:ln>
        </p:spPr>
        <p:txBody>
          <a:bodyPr spcFirstLastPara="1" wrap="square" lIns="0" tIns="0" rIns="0" bIns="0" anchor="t" anchorCtr="0">
            <a:spAutoFit/>
          </a:bodyPr>
          <a:lstStyle/>
          <a:p>
            <a:pPr marL="0" marR="0" lvl="0" indent="0" algn="ctr" rtl="0">
              <a:lnSpc>
                <a:spcPct val="89997"/>
              </a:lnSpc>
              <a:spcBef>
                <a:spcPts val="0"/>
              </a:spcBef>
              <a:spcAft>
                <a:spcPts val="0"/>
              </a:spcAft>
              <a:buNone/>
            </a:pPr>
            <a:r>
              <a:rPr lang="en-US" sz="3349" b="1">
                <a:solidFill>
                  <a:srgbClr val="292929"/>
                </a:solidFill>
                <a:latin typeface="Arial"/>
                <a:ea typeface="Arial"/>
                <a:cs typeface="Arial"/>
                <a:sym typeface="Arial"/>
              </a:rPr>
              <a:t>L’accesso </a:t>
            </a:r>
            <a:endParaRPr/>
          </a:p>
          <a:p>
            <a:pPr marL="0" marR="0" lvl="0" indent="0" algn="ctr" rtl="0">
              <a:lnSpc>
                <a:spcPct val="89997"/>
              </a:lnSpc>
              <a:spcBef>
                <a:spcPts val="0"/>
              </a:spcBef>
              <a:spcAft>
                <a:spcPts val="0"/>
              </a:spcAft>
              <a:buNone/>
            </a:pPr>
            <a:r>
              <a:rPr lang="en-US" sz="3349" b="1">
                <a:solidFill>
                  <a:srgbClr val="292929"/>
                </a:solidFill>
                <a:latin typeface="Arial"/>
                <a:ea typeface="Arial"/>
                <a:cs typeface="Arial"/>
                <a:sym typeface="Arial"/>
              </a:rPr>
              <a:t>al grande archivio </a:t>
            </a:r>
            <a:endParaRPr/>
          </a:p>
        </p:txBody>
      </p:sp>
      <p:sp>
        <p:nvSpPr>
          <p:cNvPr id="339" name="Google Shape;339;p11"/>
          <p:cNvSpPr txBox="1"/>
          <p:nvPr/>
        </p:nvSpPr>
        <p:spPr>
          <a:xfrm>
            <a:off x="13247103" y="7455624"/>
            <a:ext cx="4141200" cy="816900"/>
          </a:xfrm>
          <a:prstGeom prst="rect">
            <a:avLst/>
          </a:prstGeom>
          <a:noFill/>
          <a:ln>
            <a:noFill/>
          </a:ln>
        </p:spPr>
        <p:txBody>
          <a:bodyPr spcFirstLastPara="1" wrap="square" lIns="0" tIns="0" rIns="0" bIns="0" anchor="t" anchorCtr="0">
            <a:spAutoFit/>
          </a:bodyPr>
          <a:lstStyle/>
          <a:p>
            <a:pPr marL="0" marR="0" lvl="0" indent="0" algn="ctr" rtl="0">
              <a:lnSpc>
                <a:spcPct val="89997"/>
              </a:lnSpc>
              <a:spcBef>
                <a:spcPts val="0"/>
              </a:spcBef>
              <a:spcAft>
                <a:spcPts val="0"/>
              </a:spcAft>
              <a:buNone/>
            </a:pPr>
            <a:r>
              <a:rPr lang="en-US" sz="2949" b="1">
                <a:solidFill>
                  <a:srgbClr val="292929"/>
                </a:solidFill>
                <a:latin typeface="Arial"/>
                <a:ea typeface="Arial"/>
                <a:cs typeface="Arial"/>
                <a:sym typeface="Arial"/>
              </a:rPr>
              <a:t>Una copia cartacea della rivista mensile</a:t>
            </a:r>
            <a:endParaRPr sz="1000"/>
          </a:p>
        </p:txBody>
      </p:sp>
      <p:sp>
        <p:nvSpPr>
          <p:cNvPr id="340" name="Google Shape;340;p11"/>
          <p:cNvSpPr txBox="1"/>
          <p:nvPr/>
        </p:nvSpPr>
        <p:spPr>
          <a:xfrm>
            <a:off x="41950" y="1332150"/>
            <a:ext cx="18687000" cy="2116200"/>
          </a:xfrm>
          <a:prstGeom prst="rect">
            <a:avLst/>
          </a:prstGeom>
          <a:noFill/>
          <a:ln>
            <a:noFill/>
          </a:ln>
        </p:spPr>
        <p:txBody>
          <a:bodyPr spcFirstLastPara="1" wrap="square" lIns="0" tIns="0" rIns="0" bIns="0" anchor="t" anchorCtr="0">
            <a:spAutoFit/>
          </a:bodyPr>
          <a:lstStyle/>
          <a:p>
            <a:pPr marL="0" marR="0" lvl="0" indent="0" algn="ctr" rtl="0">
              <a:lnSpc>
                <a:spcPct val="99008"/>
              </a:lnSpc>
              <a:spcBef>
                <a:spcPts val="0"/>
              </a:spcBef>
              <a:spcAft>
                <a:spcPts val="0"/>
              </a:spcAft>
              <a:buNone/>
            </a:pPr>
            <a:r>
              <a:rPr lang="en-US" sz="7562" b="1">
                <a:solidFill>
                  <a:srgbClr val="292929"/>
                </a:solidFill>
                <a:latin typeface="Arial"/>
                <a:ea typeface="Arial"/>
                <a:cs typeface="Arial"/>
                <a:sym typeface="Arial"/>
              </a:rPr>
              <a:t>La Formula  di abbonamento </a:t>
            </a:r>
            <a:r>
              <a:rPr lang="en-US" sz="7562" b="1">
                <a:solidFill>
                  <a:srgbClr val="1E94D6"/>
                </a:solidFill>
                <a:latin typeface="Arial"/>
                <a:ea typeface="Arial"/>
                <a:cs typeface="Arial"/>
                <a:sym typeface="Arial"/>
              </a:rPr>
              <a:t>GLOBAL</a:t>
            </a:r>
            <a:endParaRPr/>
          </a:p>
          <a:p>
            <a:pPr marL="0" marR="0" lvl="0" indent="0" algn="ctr" rtl="0">
              <a:lnSpc>
                <a:spcPct val="99019"/>
              </a:lnSpc>
              <a:spcBef>
                <a:spcPts val="0"/>
              </a:spcBef>
              <a:spcAft>
                <a:spcPts val="0"/>
              </a:spcAft>
              <a:buNone/>
            </a:pPr>
            <a:r>
              <a:rPr lang="en-US" sz="3162">
                <a:solidFill>
                  <a:srgbClr val="292929"/>
                </a:solidFill>
                <a:latin typeface="Arial"/>
                <a:ea typeface="Arial"/>
                <a:cs typeface="Arial"/>
                <a:sym typeface="Arial"/>
              </a:rPr>
              <a:t>Destinata alle </a:t>
            </a:r>
            <a:r>
              <a:rPr lang="en-US" sz="3162">
                <a:solidFill>
                  <a:srgbClr val="0090D1"/>
                </a:solidFill>
                <a:latin typeface="Arial"/>
                <a:ea typeface="Arial"/>
                <a:cs typeface="Arial"/>
                <a:sym typeface="Arial"/>
              </a:rPr>
              <a:t>istituzioni scolastiche</a:t>
            </a:r>
            <a:r>
              <a:rPr lang="en-US" sz="3162">
                <a:solidFill>
                  <a:srgbClr val="292929"/>
                </a:solidFill>
                <a:latin typeface="Arial"/>
                <a:ea typeface="Arial"/>
                <a:cs typeface="Arial"/>
                <a:sym typeface="Arial"/>
              </a:rPr>
              <a:t> che possono mettere a disposizione dell’intero personale della</a:t>
            </a:r>
            <a:r>
              <a:rPr lang="en-US" sz="3162">
                <a:solidFill>
                  <a:srgbClr val="292929"/>
                </a:solidFill>
              </a:rPr>
              <a:t> </a:t>
            </a:r>
            <a:r>
              <a:rPr lang="en-US" sz="3162">
                <a:solidFill>
                  <a:srgbClr val="292929"/>
                </a:solidFill>
                <a:latin typeface="Arial"/>
                <a:ea typeface="Arial"/>
                <a:cs typeface="Arial"/>
                <a:sym typeface="Arial"/>
              </a:rPr>
              <a:t>scuola un set di materiali per l’aggiornamento e l’informazione tempestiva sui temi di interesse </a:t>
            </a:r>
            <a:endParaRPr/>
          </a:p>
        </p:txBody>
      </p:sp>
      <p:sp>
        <p:nvSpPr>
          <p:cNvPr id="341" name="Google Shape;341;p11"/>
          <p:cNvSpPr txBox="1"/>
          <p:nvPr/>
        </p:nvSpPr>
        <p:spPr>
          <a:xfrm>
            <a:off x="9162078" y="8284913"/>
            <a:ext cx="4080872" cy="409542"/>
          </a:xfrm>
          <a:prstGeom prst="rect">
            <a:avLst/>
          </a:prstGeom>
          <a:noFill/>
          <a:ln>
            <a:noFill/>
          </a:ln>
        </p:spPr>
        <p:txBody>
          <a:bodyPr spcFirstLastPara="1" wrap="square" lIns="0" tIns="0" rIns="0" bIns="0" anchor="t" anchorCtr="0">
            <a:spAutoFit/>
          </a:bodyPr>
          <a:lstStyle/>
          <a:p>
            <a:pPr marL="0" marR="0" lvl="0" indent="0" algn="ctr" rtl="0">
              <a:lnSpc>
                <a:spcPct val="110020"/>
              </a:lnSpc>
              <a:spcBef>
                <a:spcPts val="0"/>
              </a:spcBef>
              <a:spcAft>
                <a:spcPts val="0"/>
              </a:spcAft>
              <a:buNone/>
            </a:pPr>
            <a:r>
              <a:rPr lang="en-US" sz="1497" b="1">
                <a:solidFill>
                  <a:srgbClr val="292929"/>
                </a:solidFill>
                <a:latin typeface="NTR"/>
                <a:ea typeface="NTR"/>
                <a:cs typeface="NTR"/>
                <a:sym typeface="NTR"/>
              </a:rPr>
              <a:t>E A TUTTI GLI ARTICOLI ONLINE </a:t>
            </a:r>
            <a:endParaRPr/>
          </a:p>
          <a:p>
            <a:pPr marL="0" marR="0" lvl="0" indent="0" algn="ctr" rtl="0">
              <a:lnSpc>
                <a:spcPct val="110020"/>
              </a:lnSpc>
              <a:spcBef>
                <a:spcPts val="0"/>
              </a:spcBef>
              <a:spcAft>
                <a:spcPts val="0"/>
              </a:spcAft>
              <a:buNone/>
            </a:pPr>
            <a:r>
              <a:rPr lang="en-US" sz="1497" b="1">
                <a:solidFill>
                  <a:srgbClr val="292929"/>
                </a:solidFill>
                <a:latin typeface="NTR"/>
                <a:ea typeface="NTR"/>
                <a:cs typeface="NTR"/>
                <a:sym typeface="NTR"/>
              </a:rPr>
              <a:t>RISERVATI</a:t>
            </a:r>
            <a:endParaRPr/>
          </a:p>
        </p:txBody>
      </p:sp>
      <p:sp>
        <p:nvSpPr>
          <p:cNvPr id="342" name="Google Shape;342;p11"/>
          <p:cNvSpPr txBox="1"/>
          <p:nvPr/>
        </p:nvSpPr>
        <p:spPr>
          <a:xfrm>
            <a:off x="13256628" y="8384926"/>
            <a:ext cx="4080872" cy="209517"/>
          </a:xfrm>
          <a:prstGeom prst="rect">
            <a:avLst/>
          </a:prstGeom>
          <a:noFill/>
          <a:ln>
            <a:noFill/>
          </a:ln>
        </p:spPr>
        <p:txBody>
          <a:bodyPr spcFirstLastPara="1" wrap="square" lIns="0" tIns="0" rIns="0" bIns="0" anchor="t" anchorCtr="0">
            <a:spAutoFit/>
          </a:bodyPr>
          <a:lstStyle/>
          <a:p>
            <a:pPr marL="0" marR="0" lvl="0" indent="0" algn="ctr" rtl="0">
              <a:lnSpc>
                <a:spcPct val="110020"/>
              </a:lnSpc>
              <a:spcBef>
                <a:spcPts val="0"/>
              </a:spcBef>
              <a:spcAft>
                <a:spcPts val="0"/>
              </a:spcAft>
              <a:buNone/>
            </a:pPr>
            <a:r>
              <a:rPr lang="en-US" sz="1497" b="1">
                <a:solidFill>
                  <a:srgbClr val="292929"/>
                </a:solidFill>
                <a:latin typeface="NTR"/>
                <a:ea typeface="NTR"/>
                <a:cs typeface="NTR"/>
                <a:sym typeface="NTR"/>
              </a:rPr>
              <a:t>PER LA PRESIDENZA</a:t>
            </a:r>
            <a:endParaRPr/>
          </a:p>
        </p:txBody>
      </p:sp>
      <p:sp>
        <p:nvSpPr>
          <p:cNvPr id="343" name="Google Shape;343;p11"/>
          <p:cNvSpPr txBox="1"/>
          <p:nvPr/>
        </p:nvSpPr>
        <p:spPr>
          <a:xfrm>
            <a:off x="-157600" y="9004675"/>
            <a:ext cx="18687000" cy="436200"/>
          </a:xfrm>
          <a:prstGeom prst="rect">
            <a:avLst/>
          </a:prstGeom>
          <a:noFill/>
          <a:ln>
            <a:noFill/>
          </a:ln>
        </p:spPr>
        <p:txBody>
          <a:bodyPr spcFirstLastPara="1" wrap="square" lIns="0" tIns="0" rIns="0" bIns="0" anchor="t" anchorCtr="0">
            <a:spAutoFit/>
          </a:bodyPr>
          <a:lstStyle/>
          <a:p>
            <a:pPr marL="0" marR="0" lvl="0" indent="0" algn="ctr" rtl="0">
              <a:lnSpc>
                <a:spcPct val="89997"/>
              </a:lnSpc>
              <a:spcBef>
                <a:spcPts val="0"/>
              </a:spcBef>
              <a:spcAft>
                <a:spcPts val="0"/>
              </a:spcAft>
              <a:buNone/>
            </a:pPr>
            <a:r>
              <a:rPr lang="en-US" sz="3149" b="1">
                <a:solidFill>
                  <a:srgbClr val="FFFFFF"/>
                </a:solidFill>
                <a:latin typeface="Arial"/>
                <a:ea typeface="Arial"/>
                <a:cs typeface="Arial"/>
                <a:sym typeface="Arial"/>
              </a:rPr>
              <a:t>+ il 15% di sconto su un corso a scelta. L’offerta è cumulabile con eventuali promozioni attive</a:t>
            </a:r>
            <a:endParaRPr sz="3149" b="1">
              <a:solidFill>
                <a:srgbClr val="FFFFFF"/>
              </a:solidFill>
              <a:latin typeface="Arial"/>
              <a:ea typeface="Arial"/>
              <a:cs typeface="Arial"/>
              <a:sym typeface="Arial"/>
            </a:endParaRPr>
          </a:p>
        </p:txBody>
      </p:sp>
      <p:sp>
        <p:nvSpPr>
          <p:cNvPr id="344" name="Google Shape;344;p11"/>
          <p:cNvSpPr/>
          <p:nvPr/>
        </p:nvSpPr>
        <p:spPr>
          <a:xfrm>
            <a:off x="265075" y="250525"/>
            <a:ext cx="5646697" cy="1114129"/>
          </a:xfrm>
          <a:custGeom>
            <a:avLst/>
            <a:gdLst/>
            <a:ahLst/>
            <a:cxnLst/>
            <a:rect l="l" t="t" r="r" b="b"/>
            <a:pathLst>
              <a:path w="5468956" h="1086955" extrusionOk="0">
                <a:moveTo>
                  <a:pt x="0" y="0"/>
                </a:moveTo>
                <a:lnTo>
                  <a:pt x="5468956" y="0"/>
                </a:lnTo>
                <a:lnTo>
                  <a:pt x="5468956" y="1086955"/>
                </a:lnTo>
                <a:lnTo>
                  <a:pt x="0" y="1086955"/>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5" name="Google Shape;345;p11"/>
          <p:cNvSpPr txBox="1"/>
          <p:nvPr/>
        </p:nvSpPr>
        <p:spPr>
          <a:xfrm>
            <a:off x="636249" y="501500"/>
            <a:ext cx="5277600" cy="503100"/>
          </a:xfrm>
          <a:prstGeom prst="rect">
            <a:avLst/>
          </a:prstGeom>
          <a:noFill/>
          <a:ln>
            <a:noFill/>
          </a:ln>
        </p:spPr>
        <p:txBody>
          <a:bodyPr spcFirstLastPara="1" wrap="square" lIns="0" tIns="0" rIns="0" bIns="0" anchor="t" anchorCtr="0">
            <a:spAutoFit/>
          </a:bodyPr>
          <a:lstStyle/>
          <a:p>
            <a:pPr marL="0" marR="0" lvl="0" indent="0" algn="l" rtl="0">
              <a:lnSpc>
                <a:spcPct val="90005"/>
              </a:lnSpc>
              <a:spcBef>
                <a:spcPts val="0"/>
              </a:spcBef>
              <a:spcAft>
                <a:spcPts val="0"/>
              </a:spcAft>
              <a:buNone/>
            </a:pPr>
            <a:r>
              <a:rPr lang="en-US" sz="3632" b="1">
                <a:solidFill>
                  <a:srgbClr val="FEFEFE"/>
                </a:solidFill>
                <a:latin typeface="Arial"/>
                <a:ea typeface="Arial"/>
                <a:cs typeface="Arial"/>
                <a:sym typeface="Arial"/>
              </a:rPr>
              <a:t>LE NOSTRE</a:t>
            </a:r>
            <a:r>
              <a:rPr lang="en-US" sz="3632" b="1">
                <a:solidFill>
                  <a:srgbClr val="FEFEFE"/>
                </a:solidFill>
              </a:rPr>
              <a:t> </a:t>
            </a:r>
            <a:r>
              <a:rPr lang="en-US" sz="3632" b="1">
                <a:solidFill>
                  <a:srgbClr val="FEFEFE"/>
                </a:solidFill>
                <a:latin typeface="Arial"/>
                <a:ea typeface="Arial"/>
                <a:cs typeface="Arial"/>
                <a:sym typeface="Arial"/>
              </a:rPr>
              <a:t>OFFERTE</a:t>
            </a:r>
            <a:endParaRPr/>
          </a:p>
        </p:txBody>
      </p:sp>
      <p:sp>
        <p:nvSpPr>
          <p:cNvPr id="346" name="Google Shape;346;p11"/>
          <p:cNvSpPr txBox="1"/>
          <p:nvPr/>
        </p:nvSpPr>
        <p:spPr>
          <a:xfrm>
            <a:off x="6688849" y="280075"/>
            <a:ext cx="10754100" cy="923400"/>
          </a:xfrm>
          <a:prstGeom prst="rect">
            <a:avLst/>
          </a:prstGeom>
          <a:noFill/>
          <a:ln>
            <a:noFill/>
          </a:ln>
        </p:spPr>
        <p:txBody>
          <a:bodyPr spcFirstLastPara="1" wrap="square" lIns="0" tIns="0" rIns="0" bIns="0" anchor="t" anchorCtr="0">
            <a:spAutoFit/>
          </a:bodyPr>
          <a:lstStyle/>
          <a:p>
            <a:pPr marL="0" marR="0" lvl="0" indent="0" algn="just" rtl="0">
              <a:lnSpc>
                <a:spcPct val="113700"/>
              </a:lnSpc>
              <a:spcBef>
                <a:spcPts val="0"/>
              </a:spcBef>
              <a:spcAft>
                <a:spcPts val="0"/>
              </a:spcAft>
              <a:buNone/>
            </a:pPr>
            <a:r>
              <a:rPr lang="en-US" sz="6000">
                <a:solidFill>
                  <a:srgbClr val="48BB8B"/>
                </a:solidFill>
                <a:latin typeface="Arial"/>
                <a:ea typeface="Arial"/>
                <a:cs typeface="Arial"/>
                <a:sym typeface="Arial"/>
              </a:rPr>
              <a:t>Tuttoscuola</a:t>
            </a:r>
            <a:r>
              <a:rPr lang="en-US" sz="6000">
                <a:solidFill>
                  <a:srgbClr val="48BB8B"/>
                </a:solidFill>
              </a:rPr>
              <a:t> </a:t>
            </a:r>
            <a:r>
              <a:rPr lang="en-US" sz="6000" b="1">
                <a:solidFill>
                  <a:srgbClr val="48BB8B"/>
                </a:solidFill>
                <a:latin typeface="Arial"/>
                <a:ea typeface="Arial"/>
                <a:cs typeface="Arial"/>
                <a:sym typeface="Arial"/>
              </a:rPr>
              <a:t>INFORMAZIONE</a:t>
            </a:r>
            <a:endParaRPr/>
          </a:p>
        </p:txBody>
      </p:sp>
      <p:sp>
        <p:nvSpPr>
          <p:cNvPr id="347" name="Google Shape;347;p11"/>
          <p:cNvSpPr txBox="1"/>
          <p:nvPr/>
        </p:nvSpPr>
        <p:spPr>
          <a:xfrm>
            <a:off x="1752925" y="9445995"/>
            <a:ext cx="16399200" cy="625500"/>
          </a:xfrm>
          <a:prstGeom prst="rect">
            <a:avLst/>
          </a:prstGeom>
          <a:noFill/>
          <a:ln>
            <a:noFill/>
          </a:ln>
        </p:spPr>
        <p:txBody>
          <a:bodyPr spcFirstLastPara="1" wrap="square" lIns="91425" tIns="45700" rIns="91425" bIns="45700" anchor="t" anchorCtr="0">
            <a:spAutoFit/>
          </a:bodyPr>
          <a:lstStyle/>
          <a:p>
            <a:pPr marL="0" marR="0" lvl="0" indent="0" algn="l" rtl="0">
              <a:lnSpc>
                <a:spcPct val="86600"/>
              </a:lnSpc>
              <a:spcBef>
                <a:spcPts val="0"/>
              </a:spcBef>
              <a:spcAft>
                <a:spcPts val="0"/>
              </a:spcAft>
              <a:buNone/>
            </a:pPr>
            <a:r>
              <a:rPr lang="en-US" sz="3200" b="1">
                <a:solidFill>
                  <a:srgbClr val="FFFFFF"/>
                </a:solidFill>
                <a:latin typeface="Arial"/>
                <a:ea typeface="Arial"/>
                <a:cs typeface="Arial"/>
                <a:sym typeface="Arial"/>
              </a:rPr>
              <a:t>Informazione e Formazione di qualità per la tua Scuola al costo di </a:t>
            </a:r>
            <a:r>
              <a:rPr lang="en-US" sz="4000" b="1">
                <a:solidFill>
                  <a:srgbClr val="FFFFFF"/>
                </a:solidFill>
                <a:latin typeface="Arial"/>
                <a:ea typeface="Arial"/>
                <a:cs typeface="Arial"/>
                <a:sym typeface="Arial"/>
              </a:rPr>
              <a:t>€ 295</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F7"/>
        </a:solidFill>
        <a:effectLst/>
      </p:bgPr>
    </p:bg>
    <p:spTree>
      <p:nvGrpSpPr>
        <p:cNvPr id="1" name="Shape 360"/>
        <p:cNvGrpSpPr/>
        <p:nvPr/>
      </p:nvGrpSpPr>
      <p:grpSpPr>
        <a:xfrm>
          <a:off x="0" y="0"/>
          <a:ext cx="0" cy="0"/>
          <a:chOff x="0" y="0"/>
          <a:chExt cx="0" cy="0"/>
        </a:xfrm>
      </p:grpSpPr>
      <p:sp>
        <p:nvSpPr>
          <p:cNvPr id="361" name="Google Shape;361;p13"/>
          <p:cNvSpPr/>
          <p:nvPr/>
        </p:nvSpPr>
        <p:spPr>
          <a:xfrm>
            <a:off x="9144000" y="0"/>
            <a:ext cx="10287000" cy="10287000"/>
          </a:xfrm>
          <a:custGeom>
            <a:avLst/>
            <a:gdLst/>
            <a:ahLst/>
            <a:cxnLst/>
            <a:rect l="l" t="t" r="r" b="b"/>
            <a:pathLst>
              <a:path w="10287000" h="10287000" extrusionOk="0">
                <a:moveTo>
                  <a:pt x="0" y="0"/>
                </a:moveTo>
                <a:lnTo>
                  <a:pt x="10287000" y="0"/>
                </a:lnTo>
                <a:lnTo>
                  <a:pt x="10287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2" name="Google Shape;362;p13"/>
          <p:cNvSpPr txBox="1"/>
          <p:nvPr/>
        </p:nvSpPr>
        <p:spPr>
          <a:xfrm>
            <a:off x="2993583" y="3829557"/>
            <a:ext cx="11887200" cy="26472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US" sz="11241" b="1">
                <a:solidFill>
                  <a:schemeClr val="accent1"/>
                </a:solidFill>
                <a:latin typeface="Arial"/>
                <a:ea typeface="Arial"/>
                <a:cs typeface="Arial"/>
                <a:sym typeface="Arial"/>
              </a:rPr>
              <a:t>Grazie</a:t>
            </a:r>
            <a:endParaRPr/>
          </a:p>
          <a:p>
            <a:pPr marL="0" marR="0" lvl="0" indent="0" algn="ctr" rtl="0">
              <a:lnSpc>
                <a:spcPct val="90000"/>
              </a:lnSpc>
              <a:spcBef>
                <a:spcPts val="0"/>
              </a:spcBef>
              <a:spcAft>
                <a:spcPts val="0"/>
              </a:spcAft>
              <a:buNone/>
            </a:pPr>
            <a:r>
              <a:rPr lang="en-US" sz="11241" b="1">
                <a:solidFill>
                  <a:schemeClr val="accent1"/>
                </a:solidFill>
                <a:latin typeface="Arial"/>
                <a:ea typeface="Arial"/>
                <a:cs typeface="Arial"/>
                <a:sym typeface="Arial"/>
              </a:rPr>
              <a:t>per l’attenzione</a:t>
            </a:r>
            <a:endParaRPr sz="11241" b="1">
              <a:solidFill>
                <a:schemeClr val="accent1"/>
              </a:solidFill>
              <a:latin typeface="Arial"/>
              <a:ea typeface="Arial"/>
              <a:cs typeface="Arial"/>
              <a:sym typeface="Arial"/>
            </a:endParaRPr>
          </a:p>
        </p:txBody>
      </p:sp>
      <p:sp>
        <p:nvSpPr>
          <p:cNvPr id="363" name="Google Shape;363;p13"/>
          <p:cNvSpPr txBox="1"/>
          <p:nvPr/>
        </p:nvSpPr>
        <p:spPr>
          <a:xfrm>
            <a:off x="11411025" y="7382567"/>
            <a:ext cx="5943600" cy="3211800"/>
          </a:xfrm>
          <a:prstGeom prst="rect">
            <a:avLst/>
          </a:prstGeom>
          <a:noFill/>
          <a:ln>
            <a:noFill/>
          </a:ln>
        </p:spPr>
        <p:txBody>
          <a:bodyPr spcFirstLastPara="1" wrap="square" lIns="0" tIns="0" rIns="0" bIns="0" anchor="t" anchorCtr="0">
            <a:spAutoFit/>
          </a:bodyPr>
          <a:lstStyle/>
          <a:p>
            <a:pPr marL="0" marR="0" lvl="0" indent="0" algn="r" rtl="0">
              <a:lnSpc>
                <a:spcPct val="126012"/>
              </a:lnSpc>
              <a:spcBef>
                <a:spcPts val="0"/>
              </a:spcBef>
              <a:spcAft>
                <a:spcPts val="0"/>
              </a:spcAft>
              <a:buNone/>
            </a:pPr>
            <a:r>
              <a:rPr lang="en-US" sz="2099">
                <a:solidFill>
                  <a:srgbClr val="292929"/>
                </a:solidFill>
                <a:latin typeface="NTR"/>
                <a:ea typeface="NTR"/>
                <a:cs typeface="NTR"/>
                <a:sym typeface="NTR"/>
              </a:rPr>
              <a:t>Per informazioni rivolgersi a</a:t>
            </a:r>
            <a:endParaRPr sz="2099" u="sng">
              <a:solidFill>
                <a:srgbClr val="292929"/>
              </a:solidFill>
              <a:latin typeface="NTR"/>
              <a:ea typeface="NTR"/>
              <a:cs typeface="NTR"/>
              <a:sym typeface="NTR"/>
            </a:endParaRPr>
          </a:p>
          <a:p>
            <a:pPr marL="0" marR="0" lvl="0" indent="0" algn="r" rtl="0">
              <a:lnSpc>
                <a:spcPct val="138018"/>
              </a:lnSpc>
              <a:spcBef>
                <a:spcPts val="0"/>
              </a:spcBef>
              <a:spcAft>
                <a:spcPts val="0"/>
              </a:spcAft>
              <a:buNone/>
            </a:pPr>
            <a:endParaRPr sz="2099" u="sng">
              <a:solidFill>
                <a:srgbClr val="292929"/>
              </a:solidFill>
              <a:latin typeface="NTR"/>
              <a:ea typeface="NTR"/>
              <a:cs typeface="NTR"/>
              <a:sym typeface="NTR"/>
            </a:endParaRPr>
          </a:p>
          <a:p>
            <a:pPr marL="0" marR="0" lvl="0" indent="0" algn="r" rtl="0">
              <a:lnSpc>
                <a:spcPct val="110208"/>
              </a:lnSpc>
              <a:spcBef>
                <a:spcPts val="0"/>
              </a:spcBef>
              <a:spcAft>
                <a:spcPts val="0"/>
              </a:spcAft>
              <a:buNone/>
            </a:pPr>
            <a:r>
              <a:rPr lang="en-US" sz="2400" b="1">
                <a:solidFill>
                  <a:srgbClr val="292929"/>
                </a:solidFill>
                <a:latin typeface="NTR"/>
                <a:ea typeface="NTR"/>
                <a:cs typeface="NTR"/>
                <a:sym typeface="NTR"/>
              </a:rPr>
              <a:t>Antonella Arnaboldi</a:t>
            </a:r>
            <a:endParaRPr/>
          </a:p>
          <a:p>
            <a:pPr marL="0" marR="0" lvl="0" indent="0" algn="r" rtl="0">
              <a:lnSpc>
                <a:spcPct val="110208"/>
              </a:lnSpc>
              <a:spcBef>
                <a:spcPts val="0"/>
              </a:spcBef>
              <a:spcAft>
                <a:spcPts val="0"/>
              </a:spcAft>
              <a:buNone/>
            </a:pPr>
            <a:r>
              <a:rPr lang="en-US" sz="2400" b="1" u="sng">
                <a:solidFill>
                  <a:schemeClr val="accent1"/>
                </a:solidFill>
                <a:latin typeface="NTR"/>
                <a:ea typeface="NTR"/>
                <a:cs typeface="NTR"/>
                <a:sym typeface="NTR"/>
                <a:hlinkClick r:id="rId4">
                  <a:extLst>
                    <a:ext uri="{A12FA001-AC4F-418D-AE19-62706E023703}">
                      <ahyp:hlinkClr xmlns:ahyp="http://schemas.microsoft.com/office/drawing/2018/hyperlinkcolor" val="tx"/>
                    </a:ext>
                  </a:extLst>
                </a:hlinkClick>
              </a:rPr>
              <a:t>a.arnaboldi@tuttoscuola.com</a:t>
            </a:r>
            <a:endParaRPr sz="2400" b="1">
              <a:solidFill>
                <a:schemeClr val="accent1"/>
              </a:solidFill>
              <a:latin typeface="NTR"/>
              <a:ea typeface="NTR"/>
              <a:cs typeface="NTR"/>
              <a:sym typeface="NTR"/>
            </a:endParaRPr>
          </a:p>
          <a:p>
            <a:pPr marL="0" marR="0" lvl="0" indent="0" algn="r" rtl="0">
              <a:lnSpc>
                <a:spcPct val="110208"/>
              </a:lnSpc>
              <a:spcBef>
                <a:spcPts val="0"/>
              </a:spcBef>
              <a:spcAft>
                <a:spcPts val="0"/>
              </a:spcAft>
              <a:buNone/>
            </a:pPr>
            <a:endParaRPr sz="2400" b="1">
              <a:solidFill>
                <a:srgbClr val="292929"/>
              </a:solidFill>
              <a:latin typeface="NTR"/>
              <a:ea typeface="NTR"/>
              <a:cs typeface="NTR"/>
              <a:sym typeface="NTR"/>
            </a:endParaRPr>
          </a:p>
          <a:p>
            <a:pPr marL="0" marR="0" lvl="0" indent="0" algn="r" rtl="0">
              <a:lnSpc>
                <a:spcPct val="110208"/>
              </a:lnSpc>
              <a:spcBef>
                <a:spcPts val="0"/>
              </a:spcBef>
              <a:spcAft>
                <a:spcPts val="0"/>
              </a:spcAft>
              <a:buNone/>
            </a:pPr>
            <a:r>
              <a:rPr lang="en-US" sz="2400" b="1">
                <a:solidFill>
                  <a:srgbClr val="292929"/>
                </a:solidFill>
                <a:latin typeface="NTR"/>
                <a:ea typeface="NTR"/>
                <a:cs typeface="NTR"/>
                <a:sym typeface="NTR"/>
              </a:rPr>
              <a:t>Costanza Mililli</a:t>
            </a:r>
            <a:endParaRPr sz="2400" b="1">
              <a:solidFill>
                <a:srgbClr val="292929"/>
              </a:solidFill>
              <a:latin typeface="NTR"/>
              <a:ea typeface="NTR"/>
              <a:cs typeface="NTR"/>
              <a:sym typeface="NTR"/>
            </a:endParaRPr>
          </a:p>
          <a:p>
            <a:pPr marL="0" marR="0" lvl="0" indent="0" algn="r" rtl="0">
              <a:lnSpc>
                <a:spcPct val="110208"/>
              </a:lnSpc>
              <a:spcBef>
                <a:spcPts val="0"/>
              </a:spcBef>
              <a:spcAft>
                <a:spcPts val="0"/>
              </a:spcAft>
              <a:buNone/>
            </a:pPr>
            <a:r>
              <a:rPr lang="en-US" sz="2400" b="1" u="sng">
                <a:solidFill>
                  <a:schemeClr val="accent1"/>
                </a:solidFill>
                <a:latin typeface="NTR"/>
                <a:ea typeface="NTR"/>
                <a:cs typeface="NTR"/>
                <a:sym typeface="NTR"/>
                <a:hlinkClick r:id="rId5">
                  <a:extLst>
                    <a:ext uri="{A12FA001-AC4F-418D-AE19-62706E023703}">
                      <ahyp:hlinkClr xmlns:ahyp="http://schemas.microsoft.com/office/drawing/2018/hyperlinkcolor" val="tx"/>
                    </a:ext>
                  </a:extLst>
                </a:hlinkClick>
              </a:rPr>
              <a:t>formazionedocenti@tuttoscuola.com</a:t>
            </a:r>
            <a:endParaRPr sz="2400" b="1">
              <a:solidFill>
                <a:schemeClr val="accent1"/>
              </a:solidFill>
              <a:latin typeface="NTR"/>
              <a:ea typeface="NTR"/>
              <a:cs typeface="NTR"/>
              <a:sym typeface="NTR"/>
            </a:endParaRPr>
          </a:p>
          <a:p>
            <a:pPr marL="0" marR="0" lvl="0" indent="0" algn="r" rtl="0">
              <a:lnSpc>
                <a:spcPct val="126012"/>
              </a:lnSpc>
              <a:spcBef>
                <a:spcPts val="0"/>
              </a:spcBef>
              <a:spcAft>
                <a:spcPts val="0"/>
              </a:spcAft>
              <a:buNone/>
            </a:pPr>
            <a:r>
              <a:rPr lang="en-US" sz="2099" b="1">
                <a:solidFill>
                  <a:srgbClr val="292929"/>
                </a:solidFill>
                <a:latin typeface="NTR"/>
                <a:ea typeface="NTR"/>
                <a:cs typeface="NTR"/>
                <a:sym typeface="NTR"/>
              </a:rPr>
              <a:t> </a:t>
            </a:r>
            <a:endParaRPr/>
          </a:p>
        </p:txBody>
      </p:sp>
      <p:grpSp>
        <p:nvGrpSpPr>
          <p:cNvPr id="364" name="Google Shape;364;p13"/>
          <p:cNvGrpSpPr/>
          <p:nvPr/>
        </p:nvGrpSpPr>
        <p:grpSpPr>
          <a:xfrm>
            <a:off x="0" y="6837293"/>
            <a:ext cx="18288000" cy="400228"/>
            <a:chOff x="0" y="-76200"/>
            <a:chExt cx="4816593" cy="105408"/>
          </a:xfrm>
        </p:grpSpPr>
        <p:sp>
          <p:nvSpPr>
            <p:cNvPr id="365" name="Google Shape;365;p13"/>
            <p:cNvSpPr/>
            <p:nvPr/>
          </p:nvSpPr>
          <p:spPr>
            <a:xfrm>
              <a:off x="0" y="0"/>
              <a:ext cx="4816592" cy="29208"/>
            </a:xfrm>
            <a:custGeom>
              <a:avLst/>
              <a:gdLst/>
              <a:ahLst/>
              <a:cxnLst/>
              <a:rect l="l" t="t" r="r" b="b"/>
              <a:pathLst>
                <a:path w="4816592" h="29208" extrusionOk="0">
                  <a:moveTo>
                    <a:pt x="0" y="0"/>
                  </a:moveTo>
                  <a:lnTo>
                    <a:pt x="4816592" y="0"/>
                  </a:lnTo>
                  <a:lnTo>
                    <a:pt x="4816592" y="29208"/>
                  </a:lnTo>
                  <a:lnTo>
                    <a:pt x="0" y="29208"/>
                  </a:lnTo>
                  <a:close/>
                </a:path>
              </a:pathLst>
            </a:custGeom>
            <a:solidFill>
              <a:srgbClr val="0093D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6" name="Google Shape;366;p13"/>
            <p:cNvSpPr txBox="1"/>
            <p:nvPr/>
          </p:nvSpPr>
          <p:spPr>
            <a:xfrm>
              <a:off x="0" y="-76200"/>
              <a:ext cx="4816593" cy="105408"/>
            </a:xfrm>
            <a:prstGeom prst="rect">
              <a:avLst/>
            </a:prstGeom>
            <a:noFill/>
            <a:ln>
              <a:noFill/>
            </a:ln>
          </p:spPr>
          <p:txBody>
            <a:bodyPr spcFirstLastPara="1" wrap="square" lIns="50800" tIns="50800" rIns="50800" bIns="50800" anchor="ctr" anchorCtr="0">
              <a:noAutofit/>
            </a:bodyPr>
            <a:lstStyle/>
            <a:p>
              <a:pPr marL="0" marR="0" lvl="0" indent="0" algn="ctr" rtl="0">
                <a:lnSpc>
                  <a:spcPct val="173500"/>
                </a:lnSpc>
                <a:spcBef>
                  <a:spcPts val="0"/>
                </a:spcBef>
                <a:spcAft>
                  <a:spcPts val="0"/>
                </a:spcAft>
                <a:buNone/>
              </a:pPr>
              <a:endParaRPr sz="1800">
                <a:solidFill>
                  <a:schemeClr val="dk1"/>
                </a:solidFill>
                <a:latin typeface="Calibri"/>
                <a:ea typeface="Calibri"/>
                <a:cs typeface="Calibri"/>
                <a:sym typeface="Calibri"/>
              </a:endParaRPr>
            </a:p>
          </p:txBody>
        </p:sp>
      </p:grpSp>
      <p:sp>
        <p:nvSpPr>
          <p:cNvPr id="367" name="Google Shape;367;p13"/>
          <p:cNvSpPr/>
          <p:nvPr/>
        </p:nvSpPr>
        <p:spPr>
          <a:xfrm>
            <a:off x="2248536" y="397101"/>
            <a:ext cx="13722397" cy="3012495"/>
          </a:xfrm>
          <a:custGeom>
            <a:avLst/>
            <a:gdLst/>
            <a:ahLst/>
            <a:cxnLst/>
            <a:rect l="l" t="t" r="r" b="b"/>
            <a:pathLst>
              <a:path w="13722397" h="3012495" extrusionOk="0">
                <a:moveTo>
                  <a:pt x="0" y="0"/>
                </a:moveTo>
                <a:lnTo>
                  <a:pt x="13722397" y="0"/>
                </a:lnTo>
                <a:lnTo>
                  <a:pt x="13722397" y="3012496"/>
                </a:lnTo>
                <a:lnTo>
                  <a:pt x="0" y="301249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TotalTime>
  <Words>1749</Words>
  <Application>Microsoft Macintosh PowerPoint</Application>
  <PresentationFormat>Personalizzato</PresentationFormat>
  <Paragraphs>258</Paragraphs>
  <Slides>18</Slides>
  <Notes>18</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18</vt:i4>
      </vt:variant>
    </vt:vector>
  </HeadingPairs>
  <TitlesOfParts>
    <vt:vector size="23" baseType="lpstr">
      <vt:lpstr>Wingdings</vt:lpstr>
      <vt:lpstr>Arial</vt:lpstr>
      <vt:lpstr>Calibri</vt:lpstr>
      <vt:lpstr>NTR</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Antonella Arnaboldi</cp:lastModifiedBy>
  <cp:revision>41</cp:revision>
  <dcterms:created xsi:type="dcterms:W3CDTF">2006-08-16T00:00:00Z</dcterms:created>
  <dcterms:modified xsi:type="dcterms:W3CDTF">2026-03-24T13:31:45Z</dcterms:modified>
</cp:coreProperties>
</file>