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6.xml" ContentType="application/vnd.openxmlformats-officedocument.theme+xml"/>
  <Override PartName="/ppt/slideLayouts/slideLayout14.xml" ContentType="application/vnd.openxmlformats-officedocument.presentationml.slideLayout+xml"/>
  <Override PartName="/ppt/theme/theme7.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09" r:id="rId4"/>
    <p:sldMasterId id="2147483754" r:id="rId5"/>
    <p:sldMasterId id="2147483761" r:id="rId6"/>
    <p:sldMasterId id="2147483756" r:id="rId7"/>
    <p:sldMasterId id="2147483660" r:id="rId8"/>
    <p:sldMasterId id="2147483758" r:id="rId9"/>
    <p:sldMasterId id="2147483700" r:id="rId10"/>
    <p:sldMasterId id="2147483763" r:id="rId11"/>
  </p:sldMasterIdLst>
  <p:notesMasterIdLst>
    <p:notesMasterId r:id="rId27"/>
  </p:notesMasterIdLst>
  <p:handoutMasterIdLst>
    <p:handoutMasterId r:id="rId28"/>
  </p:handoutMasterIdLst>
  <p:sldIdLst>
    <p:sldId id="281" r:id="rId12"/>
    <p:sldId id="4163" r:id="rId13"/>
    <p:sldId id="4177" r:id="rId14"/>
    <p:sldId id="1168" r:id="rId15"/>
    <p:sldId id="4162" r:id="rId16"/>
    <p:sldId id="1352" r:id="rId17"/>
    <p:sldId id="326" r:id="rId18"/>
    <p:sldId id="4179" r:id="rId19"/>
    <p:sldId id="4176" r:id="rId20"/>
    <p:sldId id="4175" r:id="rId21"/>
    <p:sldId id="4178" r:id="rId22"/>
    <p:sldId id="327" r:id="rId23"/>
    <p:sldId id="4180" r:id="rId24"/>
    <p:sldId id="1451" r:id="rId25"/>
    <p:sldId id="323" r:id="rId26"/>
  </p:sldIdLst>
  <p:sldSz cx="12192000" cy="6858000"/>
  <p:notesSz cx="6858000" cy="9144000"/>
  <p:embeddedFontLst>
    <p:embeddedFont>
      <p:font typeface="British Council Sans" panose="020B0604020202020204" charset="0"/>
      <p:regular r:id="rId29"/>
      <p:bold r:id="rId30"/>
      <p:italic r:id="rId31"/>
      <p:boldItalic r:id="rId32"/>
    </p:embeddedFont>
    <p:embeddedFont>
      <p:font typeface="British Council Sans Headline" panose="020B060402020202020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0859"/>
    <a:srgbClr val="EA0034"/>
    <a:srgbClr val="6AB651"/>
    <a:srgbClr val="FFFFFF"/>
    <a:srgbClr val="FF8200"/>
    <a:srgbClr val="00AFEA"/>
    <a:srgbClr val="005CB9"/>
    <a:srgbClr val="6AB552"/>
    <a:srgbClr val="9200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6950" autoAdjust="0"/>
  </p:normalViewPr>
  <p:slideViewPr>
    <p:cSldViewPr snapToGrid="0" snapToObjects="1">
      <p:cViewPr varScale="1">
        <p:scale>
          <a:sx n="38" d="100"/>
          <a:sy n="38" d="100"/>
        </p:scale>
        <p:origin x="1764" y="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55" d="100"/>
          <a:sy n="55" d="100"/>
        </p:scale>
        <p:origin x="202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handoutMaster" Target="handoutMasters/handoutMaster1.xml"/><Relationship Id="rId36" Type="http://schemas.openxmlformats.org/officeDocument/2006/relationships/font" Target="fonts/font8.fntdata"/><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78B2D8-97C2-4419-9CD0-1235BF3AD05F}" type="doc">
      <dgm:prSet loTypeId="urn:microsoft.com/office/officeart/2005/8/layout/rings+Icon" loCatId="officeonline" qsTypeId="urn:microsoft.com/office/officeart/2005/8/quickstyle/simple1" qsCatId="simple" csTypeId="urn:microsoft.com/office/officeart/2005/8/colors/accent1_2" csCatId="accent1" phldr="1"/>
      <dgm:spPr/>
    </dgm:pt>
    <dgm:pt modelId="{83FA59A4-6701-44F4-A729-ECC8FFCF482D}">
      <dgm:prSet phldrT="[Text]" custT="1"/>
      <dgm:spPr>
        <a:solidFill>
          <a:srgbClr val="6AB651">
            <a:alpha val="75000"/>
          </a:srgbClr>
        </a:solidFill>
      </dgm:spPr>
      <dgm:t>
        <a:bodyPr/>
        <a:lstStyle/>
        <a:p>
          <a:pPr algn="l">
            <a:spcAft>
              <a:spcPct val="35000"/>
            </a:spcAft>
          </a:pPr>
          <a:endParaRPr lang="en-GB" sz="3200" b="1" dirty="0">
            <a:solidFill>
              <a:schemeClr val="bg1"/>
            </a:solidFill>
          </a:endParaRPr>
        </a:p>
        <a:p>
          <a:pPr algn="l">
            <a:spcAft>
              <a:spcPct val="35000"/>
            </a:spcAft>
          </a:pPr>
          <a:endParaRPr lang="en-GB" sz="3200" b="1" dirty="0">
            <a:solidFill>
              <a:schemeClr val="bg1"/>
            </a:solidFill>
          </a:endParaRPr>
        </a:p>
        <a:p>
          <a:pPr algn="l">
            <a:spcAft>
              <a:spcPct val="35000"/>
            </a:spcAft>
          </a:pPr>
          <a:endParaRPr lang="en-GB" sz="2400" b="1" dirty="0">
            <a:solidFill>
              <a:schemeClr val="bg1"/>
            </a:solidFill>
          </a:endParaRPr>
        </a:p>
        <a:p>
          <a:pPr algn="ctr">
            <a:spcAft>
              <a:spcPct val="35000"/>
            </a:spcAft>
          </a:pPr>
          <a:r>
            <a:rPr lang="en-GB" sz="3200" b="1" dirty="0">
              <a:solidFill>
                <a:schemeClr val="bg1"/>
              </a:solidFill>
            </a:rPr>
            <a:t>Formative</a:t>
          </a:r>
        </a:p>
        <a:p>
          <a:pPr algn="l">
            <a:spcAft>
              <a:spcPct val="35000"/>
            </a:spcAft>
          </a:pPr>
          <a:r>
            <a:rPr lang="en-GB" sz="2000" b="1" dirty="0">
              <a:solidFill>
                <a:srgbClr val="230859"/>
              </a:solidFill>
            </a:rPr>
            <a:t>Before or during the learning process </a:t>
          </a:r>
        </a:p>
        <a:p>
          <a:pPr algn="l">
            <a:spcAft>
              <a:spcPct val="35000"/>
            </a:spcAft>
          </a:pPr>
          <a:r>
            <a:rPr lang="en-GB" sz="2000" b="1" dirty="0">
              <a:solidFill>
                <a:srgbClr val="230859"/>
              </a:solidFill>
            </a:rPr>
            <a:t>Help learners learn</a:t>
          </a:r>
        </a:p>
        <a:p>
          <a:pPr algn="l">
            <a:spcAft>
              <a:spcPts val="0"/>
            </a:spcAft>
          </a:pPr>
          <a:r>
            <a:rPr lang="en-GB" sz="2000" b="1" dirty="0">
              <a:solidFill>
                <a:srgbClr val="230859"/>
              </a:solidFill>
            </a:rPr>
            <a:t>Identify areas for improvement </a:t>
          </a:r>
        </a:p>
        <a:p>
          <a:pPr algn="l">
            <a:spcAft>
              <a:spcPts val="0"/>
            </a:spcAft>
          </a:pPr>
          <a:endParaRPr lang="en-GB" sz="2000" b="1" dirty="0">
            <a:solidFill>
              <a:srgbClr val="230859"/>
            </a:solidFill>
          </a:endParaRPr>
        </a:p>
        <a:p>
          <a:pPr algn="l">
            <a:spcAft>
              <a:spcPts val="0"/>
            </a:spcAft>
          </a:pPr>
          <a:r>
            <a:rPr lang="en-GB" sz="2000" b="1" dirty="0">
              <a:solidFill>
                <a:srgbClr val="230859"/>
              </a:solidFill>
            </a:rPr>
            <a:t>Informs teaching       based on learner</a:t>
          </a:r>
        </a:p>
        <a:p>
          <a:pPr algn="l">
            <a:spcAft>
              <a:spcPts val="0"/>
            </a:spcAft>
          </a:pPr>
          <a:r>
            <a:rPr lang="en-GB" sz="2000" b="1" dirty="0">
              <a:solidFill>
                <a:srgbClr val="230859"/>
              </a:solidFill>
            </a:rPr>
            <a:t>needs </a:t>
          </a:r>
        </a:p>
        <a:p>
          <a:pPr algn="l">
            <a:spcAft>
              <a:spcPct val="35000"/>
            </a:spcAft>
          </a:pPr>
          <a:endParaRPr lang="en-GB" sz="2000" b="1" dirty="0">
            <a:solidFill>
              <a:srgbClr val="230859"/>
            </a:solidFill>
          </a:endParaRPr>
        </a:p>
        <a:p>
          <a:pPr algn="l">
            <a:spcAft>
              <a:spcPct val="35000"/>
            </a:spcAft>
          </a:pPr>
          <a:endParaRPr lang="en-GB" sz="2000" b="1" dirty="0">
            <a:solidFill>
              <a:srgbClr val="230859"/>
            </a:solidFill>
          </a:endParaRPr>
        </a:p>
        <a:p>
          <a:pPr algn="l">
            <a:spcAft>
              <a:spcPct val="35000"/>
            </a:spcAft>
          </a:pPr>
          <a:endParaRPr lang="en-GB" sz="2000" b="1" dirty="0">
            <a:solidFill>
              <a:srgbClr val="230859"/>
            </a:solidFill>
          </a:endParaRPr>
        </a:p>
        <a:p>
          <a:pPr algn="l">
            <a:spcAft>
              <a:spcPct val="35000"/>
            </a:spcAft>
          </a:pPr>
          <a:endParaRPr lang="en-GB" sz="2400" b="1" dirty="0">
            <a:solidFill>
              <a:srgbClr val="230859"/>
            </a:solidFill>
          </a:endParaRPr>
        </a:p>
        <a:p>
          <a:pPr algn="l">
            <a:spcAft>
              <a:spcPct val="35000"/>
            </a:spcAft>
          </a:pPr>
          <a:endParaRPr lang="en-GB" sz="2400" b="1" dirty="0">
            <a:solidFill>
              <a:srgbClr val="230859"/>
            </a:solidFill>
          </a:endParaRPr>
        </a:p>
        <a:p>
          <a:pPr algn="l">
            <a:spcAft>
              <a:spcPct val="35000"/>
            </a:spcAft>
          </a:pPr>
          <a:r>
            <a:rPr lang="en-GB" sz="2400" b="1" dirty="0">
              <a:solidFill>
                <a:srgbClr val="230859"/>
              </a:solidFill>
            </a:rPr>
            <a:t> </a:t>
          </a:r>
        </a:p>
      </dgm:t>
    </dgm:pt>
    <dgm:pt modelId="{33FDD3CE-FE95-45C0-9DA7-7B04E854AB13}" type="parTrans" cxnId="{C765F26A-0FB1-4EA8-B0BB-C898901C3DD4}">
      <dgm:prSet/>
      <dgm:spPr/>
      <dgm:t>
        <a:bodyPr/>
        <a:lstStyle/>
        <a:p>
          <a:endParaRPr lang="en-GB"/>
        </a:p>
      </dgm:t>
    </dgm:pt>
    <dgm:pt modelId="{05B9048A-6075-48B4-AA4B-FDC18A8F9556}" type="sibTrans" cxnId="{C765F26A-0FB1-4EA8-B0BB-C898901C3DD4}">
      <dgm:prSet/>
      <dgm:spPr/>
      <dgm:t>
        <a:bodyPr/>
        <a:lstStyle/>
        <a:p>
          <a:endParaRPr lang="en-GB"/>
        </a:p>
      </dgm:t>
    </dgm:pt>
    <dgm:pt modelId="{8B3E74AD-74FF-4550-8938-08C9AC80BB19}">
      <dgm:prSet phldrT="[Text]" custT="1"/>
      <dgm:spPr>
        <a:solidFill>
          <a:srgbClr val="EA0034">
            <a:alpha val="75000"/>
          </a:srgbClr>
        </a:solidFill>
      </dgm:spPr>
      <dgm:t>
        <a:bodyPr/>
        <a:lstStyle/>
        <a:p>
          <a:pPr algn="r"/>
          <a:endParaRPr lang="en-GB" sz="3200" b="1" dirty="0">
            <a:solidFill>
              <a:schemeClr val="bg1"/>
            </a:solidFill>
          </a:endParaRPr>
        </a:p>
        <a:p>
          <a:pPr algn="r"/>
          <a:endParaRPr lang="en-GB" sz="3200" b="1" dirty="0">
            <a:solidFill>
              <a:schemeClr val="bg1"/>
            </a:solidFill>
          </a:endParaRPr>
        </a:p>
        <a:p>
          <a:pPr algn="ctr"/>
          <a:r>
            <a:rPr lang="en-GB" sz="3200" b="1" dirty="0">
              <a:solidFill>
                <a:schemeClr val="bg1"/>
              </a:solidFill>
            </a:rPr>
            <a:t>Summative</a:t>
          </a:r>
        </a:p>
        <a:p>
          <a:pPr algn="r"/>
          <a:r>
            <a:rPr lang="en-GB" sz="2000" b="1" dirty="0">
              <a:solidFill>
                <a:srgbClr val="230859"/>
              </a:solidFill>
            </a:rPr>
            <a:t>Assesses learner performance</a:t>
          </a:r>
        </a:p>
        <a:p>
          <a:pPr algn="r"/>
          <a:r>
            <a:rPr lang="en-GB" sz="2000" b="1" dirty="0">
              <a:solidFill>
                <a:srgbClr val="230859"/>
              </a:solidFill>
            </a:rPr>
            <a:t>At the end of             learning period</a:t>
          </a:r>
        </a:p>
        <a:p>
          <a:pPr algn="r"/>
          <a:r>
            <a:rPr lang="en-GB" sz="2000" b="1" dirty="0">
              <a:solidFill>
                <a:srgbClr val="230859"/>
              </a:solidFill>
            </a:rPr>
            <a:t>Collects evidence of learner knowledge       and proficiency</a:t>
          </a:r>
        </a:p>
        <a:p>
          <a:pPr algn="r"/>
          <a:r>
            <a:rPr lang="en-GB" sz="2000" b="1" dirty="0">
              <a:solidFill>
                <a:srgbClr val="230859"/>
              </a:solidFill>
            </a:rPr>
            <a:t>Generally linked to a grade/score</a:t>
          </a:r>
        </a:p>
        <a:p>
          <a:pPr algn="r"/>
          <a:endParaRPr lang="en-GB" sz="2000" b="1" dirty="0">
            <a:solidFill>
              <a:srgbClr val="230859"/>
            </a:solidFill>
          </a:endParaRPr>
        </a:p>
        <a:p>
          <a:pPr algn="r"/>
          <a:r>
            <a:rPr lang="en-GB" sz="2000" b="1" dirty="0">
              <a:solidFill>
                <a:srgbClr val="230859"/>
              </a:solidFill>
            </a:rPr>
            <a:t>   </a:t>
          </a:r>
        </a:p>
        <a:p>
          <a:pPr algn="r"/>
          <a:endParaRPr lang="en-GB" sz="2000" b="1" dirty="0">
            <a:solidFill>
              <a:srgbClr val="230859"/>
            </a:solidFill>
          </a:endParaRPr>
        </a:p>
        <a:p>
          <a:pPr algn="r"/>
          <a:r>
            <a:rPr lang="en-GB" sz="4500" dirty="0"/>
            <a:t> </a:t>
          </a:r>
        </a:p>
      </dgm:t>
    </dgm:pt>
    <dgm:pt modelId="{8773AF69-C25E-48DD-B878-779DD65F28AA}" type="sibTrans" cxnId="{98DC4B8A-F8E8-4C26-9F6E-44C301F34D5D}">
      <dgm:prSet/>
      <dgm:spPr/>
      <dgm:t>
        <a:bodyPr/>
        <a:lstStyle/>
        <a:p>
          <a:endParaRPr lang="en-GB"/>
        </a:p>
      </dgm:t>
    </dgm:pt>
    <dgm:pt modelId="{FBEAB5C3-41C0-4341-9193-6417645D791F}" type="parTrans" cxnId="{98DC4B8A-F8E8-4C26-9F6E-44C301F34D5D}">
      <dgm:prSet/>
      <dgm:spPr/>
      <dgm:t>
        <a:bodyPr/>
        <a:lstStyle/>
        <a:p>
          <a:endParaRPr lang="en-GB"/>
        </a:p>
      </dgm:t>
    </dgm:pt>
    <dgm:pt modelId="{220E1382-2DF0-49B5-BA2F-97F95784129E}" type="pres">
      <dgm:prSet presAssocID="{3278B2D8-97C2-4419-9CD0-1235BF3AD05F}" presName="Name0" presStyleCnt="0">
        <dgm:presLayoutVars>
          <dgm:chMax val="7"/>
          <dgm:dir/>
          <dgm:resizeHandles val="exact"/>
        </dgm:presLayoutVars>
      </dgm:prSet>
      <dgm:spPr/>
    </dgm:pt>
    <dgm:pt modelId="{01921C16-00E7-44BC-82F3-DA2BD2C8F781}" type="pres">
      <dgm:prSet presAssocID="{3278B2D8-97C2-4419-9CD0-1235BF3AD05F}" presName="ellipse1" presStyleLbl="vennNode1" presStyleIdx="0" presStyleCnt="2" custScaleX="133561" custScaleY="133552" custLinFactNeighborX="-4436" custLinFactNeighborY="16299">
        <dgm:presLayoutVars>
          <dgm:bulletEnabled val="1"/>
        </dgm:presLayoutVars>
      </dgm:prSet>
      <dgm:spPr/>
    </dgm:pt>
    <dgm:pt modelId="{5809A8BC-ADB4-46EC-94DA-38A20D012ECF}" type="pres">
      <dgm:prSet presAssocID="{3278B2D8-97C2-4419-9CD0-1235BF3AD05F}" presName="ellipse2" presStyleLbl="vennNode1" presStyleIdx="1" presStyleCnt="2" custScaleX="133561" custScaleY="133552" custLinFactNeighborX="35946" custLinFactNeighborY="-66694">
        <dgm:presLayoutVars>
          <dgm:bulletEnabled val="1"/>
        </dgm:presLayoutVars>
      </dgm:prSet>
      <dgm:spPr/>
    </dgm:pt>
  </dgm:ptLst>
  <dgm:cxnLst>
    <dgm:cxn modelId="{C765F26A-0FB1-4EA8-B0BB-C898901C3DD4}" srcId="{3278B2D8-97C2-4419-9CD0-1235BF3AD05F}" destId="{83FA59A4-6701-44F4-A729-ECC8FFCF482D}" srcOrd="0" destOrd="0" parTransId="{33FDD3CE-FE95-45C0-9DA7-7B04E854AB13}" sibTransId="{05B9048A-6075-48B4-AA4B-FDC18A8F9556}"/>
    <dgm:cxn modelId="{98DC4B8A-F8E8-4C26-9F6E-44C301F34D5D}" srcId="{3278B2D8-97C2-4419-9CD0-1235BF3AD05F}" destId="{8B3E74AD-74FF-4550-8938-08C9AC80BB19}" srcOrd="1" destOrd="0" parTransId="{FBEAB5C3-41C0-4341-9193-6417645D791F}" sibTransId="{8773AF69-C25E-48DD-B878-779DD65F28AA}"/>
    <dgm:cxn modelId="{894CCEA3-CD23-43D3-9526-46AEFAD0374A}" type="presOf" srcId="{3278B2D8-97C2-4419-9CD0-1235BF3AD05F}" destId="{220E1382-2DF0-49B5-BA2F-97F95784129E}" srcOrd="0" destOrd="0" presId="urn:microsoft.com/office/officeart/2005/8/layout/rings+Icon"/>
    <dgm:cxn modelId="{B1F4C4DD-9E52-463F-9DD0-A1C7DAFB7EAB}" type="presOf" srcId="{8B3E74AD-74FF-4550-8938-08C9AC80BB19}" destId="{5809A8BC-ADB4-46EC-94DA-38A20D012ECF}" srcOrd="0" destOrd="0" presId="urn:microsoft.com/office/officeart/2005/8/layout/rings+Icon"/>
    <dgm:cxn modelId="{7C7CE0E1-4D06-41BE-B91E-BD61BECE2508}" type="presOf" srcId="{83FA59A4-6701-44F4-A729-ECC8FFCF482D}" destId="{01921C16-00E7-44BC-82F3-DA2BD2C8F781}" srcOrd="0" destOrd="0" presId="urn:microsoft.com/office/officeart/2005/8/layout/rings+Icon"/>
    <dgm:cxn modelId="{A556064F-6AD9-4613-89C2-F89BF953176A}" type="presParOf" srcId="{220E1382-2DF0-49B5-BA2F-97F95784129E}" destId="{01921C16-00E7-44BC-82F3-DA2BD2C8F781}" srcOrd="0" destOrd="0" presId="urn:microsoft.com/office/officeart/2005/8/layout/rings+Icon"/>
    <dgm:cxn modelId="{1079418A-2177-4564-B8F7-34F2883F272C}" type="presParOf" srcId="{220E1382-2DF0-49B5-BA2F-97F95784129E}" destId="{5809A8BC-ADB4-46EC-94DA-38A20D012ECF}" srcOrd="1"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78B2D8-97C2-4419-9CD0-1235BF3AD05F}" type="doc">
      <dgm:prSet loTypeId="urn:microsoft.com/office/officeart/2005/8/layout/rings+Icon" loCatId="officeonline" qsTypeId="urn:microsoft.com/office/officeart/2005/8/quickstyle/simple1" qsCatId="simple" csTypeId="urn:microsoft.com/office/officeart/2005/8/colors/accent1_2" csCatId="accent1" phldr="1"/>
      <dgm:spPr/>
    </dgm:pt>
    <dgm:pt modelId="{83FA59A4-6701-44F4-A729-ECC8FFCF482D}">
      <dgm:prSet phldrT="[Text]" custT="1"/>
      <dgm:spPr>
        <a:solidFill>
          <a:srgbClr val="6AB651">
            <a:alpha val="75000"/>
          </a:srgbClr>
        </a:solidFill>
      </dgm:spPr>
      <dgm:t>
        <a:bodyPr/>
        <a:lstStyle/>
        <a:p>
          <a:pPr algn="l">
            <a:spcAft>
              <a:spcPct val="35000"/>
            </a:spcAft>
          </a:pPr>
          <a:endParaRPr lang="en-GB" sz="3200" b="1" dirty="0">
            <a:solidFill>
              <a:schemeClr val="bg1"/>
            </a:solidFill>
          </a:endParaRPr>
        </a:p>
        <a:p>
          <a:pPr algn="l">
            <a:spcAft>
              <a:spcPct val="35000"/>
            </a:spcAft>
          </a:pPr>
          <a:endParaRPr lang="en-GB" sz="3200" b="1" dirty="0">
            <a:solidFill>
              <a:schemeClr val="bg1"/>
            </a:solidFill>
          </a:endParaRPr>
        </a:p>
        <a:p>
          <a:pPr algn="l">
            <a:spcAft>
              <a:spcPct val="35000"/>
            </a:spcAft>
          </a:pPr>
          <a:endParaRPr lang="en-GB" sz="2400" b="1" dirty="0">
            <a:solidFill>
              <a:schemeClr val="bg1"/>
            </a:solidFill>
          </a:endParaRPr>
        </a:p>
        <a:p>
          <a:pPr algn="ctr">
            <a:spcAft>
              <a:spcPct val="35000"/>
            </a:spcAft>
          </a:pPr>
          <a:endParaRPr lang="en-GB" sz="3200" b="1" dirty="0">
            <a:solidFill>
              <a:schemeClr val="bg1"/>
            </a:solidFill>
          </a:endParaRPr>
        </a:p>
        <a:p>
          <a:pPr algn="ctr">
            <a:spcAft>
              <a:spcPct val="35000"/>
            </a:spcAft>
          </a:pPr>
          <a:r>
            <a:rPr lang="en-GB" sz="3200" b="1" dirty="0">
              <a:solidFill>
                <a:schemeClr val="bg1"/>
              </a:solidFill>
            </a:rPr>
            <a:t>Formative</a:t>
          </a:r>
        </a:p>
        <a:p>
          <a:pPr algn="ctr">
            <a:spcAft>
              <a:spcPct val="35000"/>
            </a:spcAft>
          </a:pPr>
          <a:endParaRPr lang="en-GB" sz="1000" b="1" dirty="0">
            <a:solidFill>
              <a:schemeClr val="bg1"/>
            </a:solidFill>
          </a:endParaRPr>
        </a:p>
        <a:p>
          <a:pPr algn="ctr">
            <a:spcAft>
              <a:spcPts val="600"/>
            </a:spcAft>
          </a:pPr>
          <a:r>
            <a:rPr lang="en-GB" sz="3200" b="1" dirty="0">
              <a:solidFill>
                <a:srgbClr val="230859"/>
              </a:solidFill>
            </a:rPr>
            <a:t>When </a:t>
          </a:r>
        </a:p>
        <a:p>
          <a:pPr algn="ctr">
            <a:spcAft>
              <a:spcPts val="600"/>
            </a:spcAft>
          </a:pPr>
          <a:r>
            <a:rPr lang="en-GB" sz="3200" b="1" dirty="0">
              <a:solidFill>
                <a:srgbClr val="230859"/>
              </a:solidFill>
            </a:rPr>
            <a:t>the </a:t>
          </a:r>
        </a:p>
        <a:p>
          <a:pPr algn="ctr">
            <a:spcAft>
              <a:spcPts val="600"/>
            </a:spcAft>
          </a:pPr>
          <a:r>
            <a:rPr lang="en-GB" sz="3200" b="1" dirty="0">
              <a:solidFill>
                <a:srgbClr val="230859"/>
              </a:solidFill>
            </a:rPr>
            <a:t>cook </a:t>
          </a:r>
        </a:p>
        <a:p>
          <a:pPr algn="ctr">
            <a:spcAft>
              <a:spcPts val="600"/>
            </a:spcAft>
          </a:pPr>
          <a:r>
            <a:rPr lang="en-GB" sz="3200" b="1" dirty="0">
              <a:solidFill>
                <a:srgbClr val="230859"/>
              </a:solidFill>
            </a:rPr>
            <a:t>tastes </a:t>
          </a:r>
        </a:p>
        <a:p>
          <a:pPr algn="ctr">
            <a:spcAft>
              <a:spcPts val="600"/>
            </a:spcAft>
          </a:pPr>
          <a:r>
            <a:rPr lang="en-GB" sz="3200" b="1" dirty="0">
              <a:solidFill>
                <a:srgbClr val="230859"/>
              </a:solidFill>
            </a:rPr>
            <a:t>the </a:t>
          </a:r>
        </a:p>
        <a:p>
          <a:pPr algn="ctr">
            <a:spcAft>
              <a:spcPts val="600"/>
            </a:spcAft>
          </a:pPr>
          <a:r>
            <a:rPr lang="en-GB" sz="3200" b="1" dirty="0">
              <a:solidFill>
                <a:srgbClr val="230859"/>
              </a:solidFill>
            </a:rPr>
            <a:t>soup </a:t>
          </a:r>
        </a:p>
        <a:p>
          <a:pPr algn="l">
            <a:spcAft>
              <a:spcPct val="35000"/>
            </a:spcAft>
          </a:pPr>
          <a:endParaRPr lang="en-GB" sz="2000" b="1" dirty="0">
            <a:solidFill>
              <a:srgbClr val="230859"/>
            </a:solidFill>
          </a:endParaRPr>
        </a:p>
        <a:p>
          <a:pPr algn="l">
            <a:spcAft>
              <a:spcPct val="35000"/>
            </a:spcAft>
          </a:pPr>
          <a:endParaRPr lang="en-GB" sz="2000" b="1" dirty="0">
            <a:solidFill>
              <a:srgbClr val="230859"/>
            </a:solidFill>
          </a:endParaRPr>
        </a:p>
        <a:p>
          <a:pPr algn="l">
            <a:spcAft>
              <a:spcPct val="35000"/>
            </a:spcAft>
          </a:pPr>
          <a:endParaRPr lang="en-GB" sz="2400" b="1" dirty="0">
            <a:solidFill>
              <a:srgbClr val="230859"/>
            </a:solidFill>
          </a:endParaRPr>
        </a:p>
        <a:p>
          <a:pPr algn="l">
            <a:spcAft>
              <a:spcPct val="35000"/>
            </a:spcAft>
          </a:pPr>
          <a:endParaRPr lang="en-GB" sz="2400" b="1" dirty="0">
            <a:solidFill>
              <a:srgbClr val="230859"/>
            </a:solidFill>
          </a:endParaRPr>
        </a:p>
        <a:p>
          <a:pPr algn="l">
            <a:spcAft>
              <a:spcPct val="35000"/>
            </a:spcAft>
          </a:pPr>
          <a:r>
            <a:rPr lang="en-GB" sz="2400" b="1" dirty="0">
              <a:solidFill>
                <a:srgbClr val="230859"/>
              </a:solidFill>
            </a:rPr>
            <a:t> </a:t>
          </a:r>
        </a:p>
      </dgm:t>
    </dgm:pt>
    <dgm:pt modelId="{33FDD3CE-FE95-45C0-9DA7-7B04E854AB13}" type="parTrans" cxnId="{C765F26A-0FB1-4EA8-B0BB-C898901C3DD4}">
      <dgm:prSet/>
      <dgm:spPr/>
      <dgm:t>
        <a:bodyPr/>
        <a:lstStyle/>
        <a:p>
          <a:endParaRPr lang="en-GB"/>
        </a:p>
      </dgm:t>
    </dgm:pt>
    <dgm:pt modelId="{05B9048A-6075-48B4-AA4B-FDC18A8F9556}" type="sibTrans" cxnId="{C765F26A-0FB1-4EA8-B0BB-C898901C3DD4}">
      <dgm:prSet/>
      <dgm:spPr/>
      <dgm:t>
        <a:bodyPr/>
        <a:lstStyle/>
        <a:p>
          <a:endParaRPr lang="en-GB"/>
        </a:p>
      </dgm:t>
    </dgm:pt>
    <dgm:pt modelId="{8B3E74AD-74FF-4550-8938-08C9AC80BB19}">
      <dgm:prSet phldrT="[Text]" custT="1"/>
      <dgm:spPr>
        <a:solidFill>
          <a:srgbClr val="EA0034">
            <a:alpha val="75000"/>
          </a:srgbClr>
        </a:solidFill>
      </dgm:spPr>
      <dgm:t>
        <a:bodyPr/>
        <a:lstStyle/>
        <a:p>
          <a:pPr algn="r">
            <a:lnSpc>
              <a:spcPct val="90000"/>
            </a:lnSpc>
            <a:spcAft>
              <a:spcPct val="35000"/>
            </a:spcAft>
          </a:pPr>
          <a:endParaRPr lang="en-GB" sz="3200" b="1" dirty="0">
            <a:solidFill>
              <a:schemeClr val="bg1"/>
            </a:solidFill>
          </a:endParaRPr>
        </a:p>
        <a:p>
          <a:pPr algn="r">
            <a:lnSpc>
              <a:spcPct val="90000"/>
            </a:lnSpc>
            <a:spcAft>
              <a:spcPct val="35000"/>
            </a:spcAft>
          </a:pPr>
          <a:endParaRPr lang="en-GB" sz="4000" b="1" dirty="0">
            <a:solidFill>
              <a:schemeClr val="bg1"/>
            </a:solidFill>
          </a:endParaRPr>
        </a:p>
        <a:p>
          <a:pPr algn="ctr">
            <a:lnSpc>
              <a:spcPct val="90000"/>
            </a:lnSpc>
            <a:spcAft>
              <a:spcPct val="35000"/>
            </a:spcAft>
          </a:pPr>
          <a:endParaRPr lang="en-GB" sz="1600" b="1" dirty="0">
            <a:solidFill>
              <a:schemeClr val="bg1"/>
            </a:solidFill>
          </a:endParaRPr>
        </a:p>
        <a:p>
          <a:pPr algn="ctr">
            <a:lnSpc>
              <a:spcPct val="90000"/>
            </a:lnSpc>
            <a:spcAft>
              <a:spcPct val="35000"/>
            </a:spcAft>
          </a:pPr>
          <a:r>
            <a:rPr lang="en-GB" sz="3200" b="1" dirty="0">
              <a:solidFill>
                <a:schemeClr val="bg1"/>
              </a:solidFill>
            </a:rPr>
            <a:t>Summative</a:t>
          </a:r>
        </a:p>
        <a:p>
          <a:pPr algn="ctr">
            <a:lnSpc>
              <a:spcPct val="90000"/>
            </a:lnSpc>
            <a:spcAft>
              <a:spcPts val="600"/>
            </a:spcAft>
          </a:pPr>
          <a:endParaRPr lang="en-GB" sz="800" b="1" dirty="0">
            <a:solidFill>
              <a:srgbClr val="230859"/>
            </a:solidFill>
          </a:endParaRPr>
        </a:p>
        <a:p>
          <a:pPr algn="ctr">
            <a:lnSpc>
              <a:spcPct val="90000"/>
            </a:lnSpc>
            <a:spcAft>
              <a:spcPts val="600"/>
            </a:spcAft>
          </a:pPr>
          <a:r>
            <a:rPr lang="en-GB" sz="3200" b="1" dirty="0">
              <a:solidFill>
                <a:srgbClr val="230859"/>
              </a:solidFill>
            </a:rPr>
            <a:t>When </a:t>
          </a:r>
        </a:p>
        <a:p>
          <a:pPr algn="ctr">
            <a:lnSpc>
              <a:spcPct val="90000"/>
            </a:lnSpc>
            <a:spcAft>
              <a:spcPts val="600"/>
            </a:spcAft>
          </a:pPr>
          <a:r>
            <a:rPr lang="en-GB" sz="3200" b="1" dirty="0">
              <a:solidFill>
                <a:srgbClr val="230859"/>
              </a:solidFill>
            </a:rPr>
            <a:t>the </a:t>
          </a:r>
        </a:p>
        <a:p>
          <a:pPr algn="ctr">
            <a:lnSpc>
              <a:spcPct val="90000"/>
            </a:lnSpc>
            <a:spcAft>
              <a:spcPts val="600"/>
            </a:spcAft>
          </a:pPr>
          <a:r>
            <a:rPr lang="en-GB" sz="3200" b="1" dirty="0">
              <a:solidFill>
                <a:srgbClr val="230859"/>
              </a:solidFill>
            </a:rPr>
            <a:t> customer </a:t>
          </a:r>
        </a:p>
        <a:p>
          <a:pPr algn="ctr">
            <a:lnSpc>
              <a:spcPct val="90000"/>
            </a:lnSpc>
            <a:spcAft>
              <a:spcPts val="600"/>
            </a:spcAft>
          </a:pPr>
          <a:r>
            <a:rPr lang="en-GB" sz="3200" b="1" dirty="0">
              <a:solidFill>
                <a:srgbClr val="230859"/>
              </a:solidFill>
            </a:rPr>
            <a:t>tastes </a:t>
          </a:r>
        </a:p>
        <a:p>
          <a:pPr algn="ctr">
            <a:lnSpc>
              <a:spcPct val="90000"/>
            </a:lnSpc>
            <a:spcAft>
              <a:spcPts val="600"/>
            </a:spcAft>
          </a:pPr>
          <a:r>
            <a:rPr lang="en-GB" sz="3200" b="1" dirty="0">
              <a:solidFill>
                <a:srgbClr val="230859"/>
              </a:solidFill>
            </a:rPr>
            <a:t>the</a:t>
          </a:r>
        </a:p>
        <a:p>
          <a:pPr algn="ctr">
            <a:lnSpc>
              <a:spcPct val="90000"/>
            </a:lnSpc>
            <a:spcAft>
              <a:spcPts val="600"/>
            </a:spcAft>
          </a:pPr>
          <a:r>
            <a:rPr lang="en-GB" sz="3200" b="1" dirty="0">
              <a:solidFill>
                <a:srgbClr val="230859"/>
              </a:solidFill>
            </a:rPr>
            <a:t>soup </a:t>
          </a:r>
        </a:p>
        <a:p>
          <a:pPr algn="r">
            <a:lnSpc>
              <a:spcPct val="90000"/>
            </a:lnSpc>
            <a:spcAft>
              <a:spcPct val="35000"/>
            </a:spcAft>
          </a:pPr>
          <a:r>
            <a:rPr lang="en-GB" sz="2000" b="1" dirty="0">
              <a:solidFill>
                <a:srgbClr val="230859"/>
              </a:solidFill>
            </a:rPr>
            <a:t>   </a:t>
          </a:r>
        </a:p>
        <a:p>
          <a:pPr algn="r">
            <a:lnSpc>
              <a:spcPct val="90000"/>
            </a:lnSpc>
            <a:spcAft>
              <a:spcPct val="35000"/>
            </a:spcAft>
          </a:pPr>
          <a:endParaRPr lang="en-GB" sz="2000" b="1" dirty="0">
            <a:solidFill>
              <a:srgbClr val="230859"/>
            </a:solidFill>
          </a:endParaRPr>
        </a:p>
        <a:p>
          <a:pPr algn="r">
            <a:lnSpc>
              <a:spcPct val="90000"/>
            </a:lnSpc>
            <a:spcAft>
              <a:spcPct val="35000"/>
            </a:spcAft>
          </a:pPr>
          <a:r>
            <a:rPr lang="en-GB" sz="4500" dirty="0"/>
            <a:t> </a:t>
          </a:r>
        </a:p>
      </dgm:t>
    </dgm:pt>
    <dgm:pt modelId="{8773AF69-C25E-48DD-B878-779DD65F28AA}" type="sibTrans" cxnId="{98DC4B8A-F8E8-4C26-9F6E-44C301F34D5D}">
      <dgm:prSet/>
      <dgm:spPr/>
      <dgm:t>
        <a:bodyPr/>
        <a:lstStyle/>
        <a:p>
          <a:endParaRPr lang="en-GB"/>
        </a:p>
      </dgm:t>
    </dgm:pt>
    <dgm:pt modelId="{FBEAB5C3-41C0-4341-9193-6417645D791F}" type="parTrans" cxnId="{98DC4B8A-F8E8-4C26-9F6E-44C301F34D5D}">
      <dgm:prSet/>
      <dgm:spPr/>
      <dgm:t>
        <a:bodyPr/>
        <a:lstStyle/>
        <a:p>
          <a:endParaRPr lang="en-GB"/>
        </a:p>
      </dgm:t>
    </dgm:pt>
    <dgm:pt modelId="{220E1382-2DF0-49B5-BA2F-97F95784129E}" type="pres">
      <dgm:prSet presAssocID="{3278B2D8-97C2-4419-9CD0-1235BF3AD05F}" presName="Name0" presStyleCnt="0">
        <dgm:presLayoutVars>
          <dgm:chMax val="7"/>
          <dgm:dir/>
          <dgm:resizeHandles val="exact"/>
        </dgm:presLayoutVars>
      </dgm:prSet>
      <dgm:spPr/>
    </dgm:pt>
    <dgm:pt modelId="{01921C16-00E7-44BC-82F3-DA2BD2C8F781}" type="pres">
      <dgm:prSet presAssocID="{3278B2D8-97C2-4419-9CD0-1235BF3AD05F}" presName="ellipse1" presStyleLbl="vennNode1" presStyleIdx="0" presStyleCnt="2" custScaleX="133561" custScaleY="133552" custLinFactNeighborX="-4436" custLinFactNeighborY="16299">
        <dgm:presLayoutVars>
          <dgm:bulletEnabled val="1"/>
        </dgm:presLayoutVars>
      </dgm:prSet>
      <dgm:spPr/>
    </dgm:pt>
    <dgm:pt modelId="{5809A8BC-ADB4-46EC-94DA-38A20D012ECF}" type="pres">
      <dgm:prSet presAssocID="{3278B2D8-97C2-4419-9CD0-1235BF3AD05F}" presName="ellipse2" presStyleLbl="vennNode1" presStyleIdx="1" presStyleCnt="2" custScaleX="133561" custScaleY="133552" custLinFactNeighborX="35946" custLinFactNeighborY="-66694">
        <dgm:presLayoutVars>
          <dgm:bulletEnabled val="1"/>
        </dgm:presLayoutVars>
      </dgm:prSet>
      <dgm:spPr/>
    </dgm:pt>
  </dgm:ptLst>
  <dgm:cxnLst>
    <dgm:cxn modelId="{C765F26A-0FB1-4EA8-B0BB-C898901C3DD4}" srcId="{3278B2D8-97C2-4419-9CD0-1235BF3AD05F}" destId="{83FA59A4-6701-44F4-A729-ECC8FFCF482D}" srcOrd="0" destOrd="0" parTransId="{33FDD3CE-FE95-45C0-9DA7-7B04E854AB13}" sibTransId="{05B9048A-6075-48B4-AA4B-FDC18A8F9556}"/>
    <dgm:cxn modelId="{98DC4B8A-F8E8-4C26-9F6E-44C301F34D5D}" srcId="{3278B2D8-97C2-4419-9CD0-1235BF3AD05F}" destId="{8B3E74AD-74FF-4550-8938-08C9AC80BB19}" srcOrd="1" destOrd="0" parTransId="{FBEAB5C3-41C0-4341-9193-6417645D791F}" sibTransId="{8773AF69-C25E-48DD-B878-779DD65F28AA}"/>
    <dgm:cxn modelId="{894CCEA3-CD23-43D3-9526-46AEFAD0374A}" type="presOf" srcId="{3278B2D8-97C2-4419-9CD0-1235BF3AD05F}" destId="{220E1382-2DF0-49B5-BA2F-97F95784129E}" srcOrd="0" destOrd="0" presId="urn:microsoft.com/office/officeart/2005/8/layout/rings+Icon"/>
    <dgm:cxn modelId="{B1F4C4DD-9E52-463F-9DD0-A1C7DAFB7EAB}" type="presOf" srcId="{8B3E74AD-74FF-4550-8938-08C9AC80BB19}" destId="{5809A8BC-ADB4-46EC-94DA-38A20D012ECF}" srcOrd="0" destOrd="0" presId="urn:microsoft.com/office/officeart/2005/8/layout/rings+Icon"/>
    <dgm:cxn modelId="{7C7CE0E1-4D06-41BE-B91E-BD61BECE2508}" type="presOf" srcId="{83FA59A4-6701-44F4-A729-ECC8FFCF482D}" destId="{01921C16-00E7-44BC-82F3-DA2BD2C8F781}" srcOrd="0" destOrd="0" presId="urn:microsoft.com/office/officeart/2005/8/layout/rings+Icon"/>
    <dgm:cxn modelId="{A556064F-6AD9-4613-89C2-F89BF953176A}" type="presParOf" srcId="{220E1382-2DF0-49B5-BA2F-97F95784129E}" destId="{01921C16-00E7-44BC-82F3-DA2BD2C8F781}" srcOrd="0" destOrd="0" presId="urn:microsoft.com/office/officeart/2005/8/layout/rings+Icon"/>
    <dgm:cxn modelId="{1079418A-2177-4564-B8F7-34F2883F272C}" type="presParOf" srcId="{220E1382-2DF0-49B5-BA2F-97F95784129E}" destId="{5809A8BC-ADB4-46EC-94DA-38A20D012ECF}" srcOrd="1"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78B2D8-97C2-4419-9CD0-1235BF3AD05F}" type="doc">
      <dgm:prSet loTypeId="urn:microsoft.com/office/officeart/2005/8/layout/rings+Icon" loCatId="officeonline" qsTypeId="urn:microsoft.com/office/officeart/2005/8/quickstyle/simple1" qsCatId="simple" csTypeId="urn:microsoft.com/office/officeart/2005/8/colors/accent1_2" csCatId="accent1" phldr="1"/>
      <dgm:spPr/>
    </dgm:pt>
    <dgm:pt modelId="{83FA59A4-6701-44F4-A729-ECC8FFCF482D}">
      <dgm:prSet phldrT="[Text]" custT="1"/>
      <dgm:spPr>
        <a:solidFill>
          <a:srgbClr val="6AB651">
            <a:alpha val="75000"/>
          </a:srgbClr>
        </a:solidFill>
      </dgm:spPr>
      <dgm:t>
        <a:bodyPr/>
        <a:lstStyle/>
        <a:p>
          <a:pPr algn="l">
            <a:spcAft>
              <a:spcPct val="35000"/>
            </a:spcAft>
          </a:pPr>
          <a:endParaRPr lang="en-GB" sz="3200" b="1" dirty="0">
            <a:solidFill>
              <a:schemeClr val="bg1"/>
            </a:solidFill>
          </a:endParaRPr>
        </a:p>
        <a:p>
          <a:pPr algn="l">
            <a:spcAft>
              <a:spcPct val="35000"/>
            </a:spcAft>
          </a:pPr>
          <a:endParaRPr lang="en-GB" sz="3200" b="1" dirty="0">
            <a:solidFill>
              <a:srgbClr val="FFFFFF"/>
            </a:solidFill>
          </a:endParaRPr>
        </a:p>
        <a:p>
          <a:pPr algn="l">
            <a:spcAft>
              <a:spcPct val="35000"/>
            </a:spcAft>
          </a:pPr>
          <a:endParaRPr lang="en-GB" sz="2400" b="1" dirty="0">
            <a:solidFill>
              <a:schemeClr val="bg1"/>
            </a:solidFill>
          </a:endParaRPr>
        </a:p>
        <a:p>
          <a:pPr algn="ctr">
            <a:spcAft>
              <a:spcPct val="35000"/>
            </a:spcAft>
          </a:pPr>
          <a:endParaRPr lang="en-GB" sz="3200" b="1" dirty="0">
            <a:solidFill>
              <a:schemeClr val="bg1"/>
            </a:solidFill>
          </a:endParaRPr>
        </a:p>
        <a:p>
          <a:pPr algn="ctr">
            <a:spcAft>
              <a:spcPct val="35000"/>
            </a:spcAft>
          </a:pPr>
          <a:r>
            <a:rPr lang="en-GB" sz="3200" b="1" dirty="0">
              <a:solidFill>
                <a:schemeClr val="bg1"/>
              </a:solidFill>
            </a:rPr>
            <a:t>Formative</a:t>
          </a:r>
          <a:r>
            <a:rPr lang="en-GB" sz="2000" b="1" dirty="0">
              <a:solidFill>
                <a:srgbClr val="230859"/>
              </a:solidFill>
            </a:rPr>
            <a:t> </a:t>
          </a:r>
        </a:p>
        <a:p>
          <a:pPr algn="ctr">
            <a:spcAft>
              <a:spcPct val="35000"/>
            </a:spcAft>
          </a:pPr>
          <a:r>
            <a:rPr lang="en-GB" sz="2000" b="1" dirty="0">
              <a:solidFill>
                <a:srgbClr val="230859"/>
              </a:solidFill>
            </a:rPr>
            <a:t>Observations</a:t>
          </a:r>
        </a:p>
        <a:p>
          <a:pPr algn="ctr">
            <a:spcAft>
              <a:spcPct val="35000"/>
            </a:spcAft>
          </a:pPr>
          <a:r>
            <a:rPr lang="en-GB" sz="2000" b="1" dirty="0">
              <a:solidFill>
                <a:srgbClr val="230859"/>
              </a:solidFill>
            </a:rPr>
            <a:t>Classwork</a:t>
          </a:r>
        </a:p>
        <a:p>
          <a:pPr algn="ctr">
            <a:spcAft>
              <a:spcPct val="35000"/>
            </a:spcAft>
          </a:pPr>
          <a:r>
            <a:rPr lang="en-GB" sz="2000" b="1" dirty="0">
              <a:solidFill>
                <a:srgbClr val="230859"/>
              </a:solidFill>
            </a:rPr>
            <a:t>Homework</a:t>
          </a:r>
        </a:p>
        <a:p>
          <a:pPr algn="ctr">
            <a:spcAft>
              <a:spcPct val="35000"/>
            </a:spcAft>
          </a:pPr>
          <a:r>
            <a:rPr lang="en-GB" sz="2000" b="1" dirty="0">
              <a:solidFill>
                <a:srgbClr val="230859"/>
              </a:solidFill>
            </a:rPr>
            <a:t>Quizzes</a:t>
          </a:r>
        </a:p>
        <a:p>
          <a:pPr algn="ctr">
            <a:spcAft>
              <a:spcPct val="35000"/>
            </a:spcAft>
          </a:pPr>
          <a:r>
            <a:rPr lang="en-GB" sz="2000" b="1" dirty="0">
              <a:solidFill>
                <a:srgbClr val="230859"/>
              </a:solidFill>
            </a:rPr>
            <a:t>Q &amp; A </a:t>
          </a:r>
        </a:p>
        <a:p>
          <a:pPr algn="ctr">
            <a:spcAft>
              <a:spcPct val="35000"/>
            </a:spcAft>
          </a:pPr>
          <a:r>
            <a:rPr lang="en-GB" sz="2000" b="1" dirty="0">
              <a:solidFill>
                <a:srgbClr val="230859"/>
              </a:solidFill>
            </a:rPr>
            <a:t>Progress tests  </a:t>
          </a:r>
        </a:p>
        <a:p>
          <a:pPr algn="ctr">
            <a:spcAft>
              <a:spcPct val="35000"/>
            </a:spcAft>
          </a:pPr>
          <a:r>
            <a:rPr lang="en-GB" sz="2000" b="1" dirty="0">
              <a:solidFill>
                <a:srgbClr val="230859"/>
              </a:solidFill>
            </a:rPr>
            <a:t>Peer assessment </a:t>
          </a:r>
        </a:p>
        <a:p>
          <a:pPr algn="ctr">
            <a:spcAft>
              <a:spcPct val="35000"/>
            </a:spcAft>
          </a:pPr>
          <a:r>
            <a:rPr lang="en-GB" sz="2000" b="1" dirty="0">
              <a:solidFill>
                <a:srgbClr val="230859"/>
              </a:solidFill>
            </a:rPr>
            <a:t> </a:t>
          </a:r>
        </a:p>
        <a:p>
          <a:pPr algn="l">
            <a:spcAft>
              <a:spcPct val="35000"/>
            </a:spcAft>
          </a:pPr>
          <a:endParaRPr lang="en-GB" sz="2000" b="1" dirty="0">
            <a:solidFill>
              <a:srgbClr val="230859"/>
            </a:solidFill>
          </a:endParaRPr>
        </a:p>
        <a:p>
          <a:pPr algn="l">
            <a:spcAft>
              <a:spcPct val="35000"/>
            </a:spcAft>
          </a:pPr>
          <a:endParaRPr lang="en-GB" sz="2000" b="1" dirty="0">
            <a:solidFill>
              <a:srgbClr val="230859"/>
            </a:solidFill>
          </a:endParaRPr>
        </a:p>
        <a:p>
          <a:pPr algn="l">
            <a:spcAft>
              <a:spcPct val="35000"/>
            </a:spcAft>
          </a:pPr>
          <a:endParaRPr lang="en-GB" sz="2400" b="1" dirty="0">
            <a:solidFill>
              <a:srgbClr val="230859"/>
            </a:solidFill>
          </a:endParaRPr>
        </a:p>
        <a:p>
          <a:pPr algn="l">
            <a:spcAft>
              <a:spcPct val="35000"/>
            </a:spcAft>
          </a:pPr>
          <a:endParaRPr lang="en-GB" sz="2400" b="1" dirty="0">
            <a:solidFill>
              <a:srgbClr val="230859"/>
            </a:solidFill>
          </a:endParaRPr>
        </a:p>
        <a:p>
          <a:pPr algn="l">
            <a:spcAft>
              <a:spcPct val="35000"/>
            </a:spcAft>
          </a:pPr>
          <a:r>
            <a:rPr lang="en-GB" sz="2400" b="1" dirty="0">
              <a:solidFill>
                <a:srgbClr val="230859"/>
              </a:solidFill>
            </a:rPr>
            <a:t> </a:t>
          </a:r>
        </a:p>
      </dgm:t>
    </dgm:pt>
    <dgm:pt modelId="{33FDD3CE-FE95-45C0-9DA7-7B04E854AB13}" type="parTrans" cxnId="{C765F26A-0FB1-4EA8-B0BB-C898901C3DD4}">
      <dgm:prSet/>
      <dgm:spPr/>
      <dgm:t>
        <a:bodyPr/>
        <a:lstStyle/>
        <a:p>
          <a:endParaRPr lang="en-GB"/>
        </a:p>
      </dgm:t>
    </dgm:pt>
    <dgm:pt modelId="{05B9048A-6075-48B4-AA4B-FDC18A8F9556}" type="sibTrans" cxnId="{C765F26A-0FB1-4EA8-B0BB-C898901C3DD4}">
      <dgm:prSet/>
      <dgm:spPr/>
      <dgm:t>
        <a:bodyPr/>
        <a:lstStyle/>
        <a:p>
          <a:endParaRPr lang="en-GB"/>
        </a:p>
      </dgm:t>
    </dgm:pt>
    <dgm:pt modelId="{8B3E74AD-74FF-4550-8938-08C9AC80BB19}">
      <dgm:prSet phldrT="[Text]" custT="1"/>
      <dgm:spPr>
        <a:solidFill>
          <a:srgbClr val="EA0034">
            <a:alpha val="74902"/>
          </a:srgbClr>
        </a:solidFill>
      </dgm:spPr>
      <dgm:t>
        <a:bodyPr/>
        <a:lstStyle/>
        <a:p>
          <a:pPr algn="r">
            <a:lnSpc>
              <a:spcPct val="90000"/>
            </a:lnSpc>
            <a:spcAft>
              <a:spcPct val="35000"/>
            </a:spcAft>
          </a:pPr>
          <a:endParaRPr lang="en-GB" sz="3200" b="1" dirty="0">
            <a:solidFill>
              <a:schemeClr val="bg1"/>
            </a:solidFill>
          </a:endParaRPr>
        </a:p>
        <a:p>
          <a:pPr algn="r">
            <a:lnSpc>
              <a:spcPct val="90000"/>
            </a:lnSpc>
            <a:spcAft>
              <a:spcPct val="35000"/>
            </a:spcAft>
          </a:pPr>
          <a:endParaRPr lang="en-GB" sz="4000" b="1" dirty="0">
            <a:solidFill>
              <a:schemeClr val="bg1"/>
            </a:solidFill>
          </a:endParaRPr>
        </a:p>
        <a:p>
          <a:pPr algn="ctr">
            <a:lnSpc>
              <a:spcPct val="90000"/>
            </a:lnSpc>
            <a:spcAft>
              <a:spcPct val="35000"/>
            </a:spcAft>
          </a:pPr>
          <a:endParaRPr lang="en-GB" sz="1600" b="1" dirty="0">
            <a:solidFill>
              <a:schemeClr val="bg1"/>
            </a:solidFill>
          </a:endParaRPr>
        </a:p>
        <a:p>
          <a:pPr algn="ctr">
            <a:lnSpc>
              <a:spcPct val="90000"/>
            </a:lnSpc>
            <a:spcAft>
              <a:spcPct val="35000"/>
            </a:spcAft>
          </a:pPr>
          <a:r>
            <a:rPr lang="en-GB" sz="3200" b="1" dirty="0">
              <a:solidFill>
                <a:schemeClr val="bg1"/>
              </a:solidFill>
            </a:rPr>
            <a:t>Summative</a:t>
          </a:r>
        </a:p>
        <a:p>
          <a:pPr algn="r">
            <a:lnSpc>
              <a:spcPct val="90000"/>
            </a:lnSpc>
            <a:spcAft>
              <a:spcPct val="35000"/>
            </a:spcAft>
          </a:pPr>
          <a:r>
            <a:rPr lang="en-GB" sz="2000" b="1" dirty="0">
              <a:solidFill>
                <a:srgbClr val="230859"/>
              </a:solidFill>
            </a:rPr>
            <a:t>Year-end assessment </a:t>
          </a:r>
        </a:p>
        <a:p>
          <a:pPr algn="r">
            <a:lnSpc>
              <a:spcPct val="90000"/>
            </a:lnSpc>
            <a:spcAft>
              <a:spcPct val="35000"/>
            </a:spcAft>
          </a:pPr>
          <a:r>
            <a:rPr lang="en-GB" sz="2000" b="1" dirty="0">
              <a:solidFill>
                <a:srgbClr val="230859"/>
              </a:solidFill>
            </a:rPr>
            <a:t>Course portfolio</a:t>
          </a:r>
        </a:p>
        <a:p>
          <a:pPr algn="r">
            <a:lnSpc>
              <a:spcPct val="90000"/>
            </a:lnSpc>
            <a:spcAft>
              <a:spcPct val="35000"/>
            </a:spcAft>
          </a:pPr>
          <a:r>
            <a:rPr lang="en-GB" sz="2000" b="1" dirty="0">
              <a:solidFill>
                <a:srgbClr val="230859"/>
              </a:solidFill>
            </a:rPr>
            <a:t>Mid-term exam</a:t>
          </a:r>
        </a:p>
        <a:p>
          <a:pPr algn="r">
            <a:lnSpc>
              <a:spcPct val="90000"/>
            </a:lnSpc>
            <a:spcAft>
              <a:spcPct val="35000"/>
            </a:spcAft>
          </a:pPr>
          <a:r>
            <a:rPr lang="en-GB" sz="2000" b="1" dirty="0">
              <a:solidFill>
                <a:srgbClr val="230859"/>
              </a:solidFill>
            </a:rPr>
            <a:t>Proficiency test</a:t>
          </a:r>
        </a:p>
        <a:p>
          <a:pPr algn="r">
            <a:lnSpc>
              <a:spcPct val="90000"/>
            </a:lnSpc>
            <a:spcAft>
              <a:spcPct val="35000"/>
            </a:spcAft>
          </a:pPr>
          <a:r>
            <a:rPr lang="en-GB" sz="2000" b="1" dirty="0">
              <a:solidFill>
                <a:srgbClr val="230859"/>
              </a:solidFill>
            </a:rPr>
            <a:t>Formal exam</a:t>
          </a:r>
        </a:p>
        <a:p>
          <a:pPr algn="r">
            <a:lnSpc>
              <a:spcPct val="90000"/>
            </a:lnSpc>
            <a:spcAft>
              <a:spcPct val="35000"/>
            </a:spcAft>
          </a:pPr>
          <a:r>
            <a:rPr lang="en-GB" sz="2000" b="1" dirty="0">
              <a:solidFill>
                <a:srgbClr val="230859"/>
              </a:solidFill>
            </a:rPr>
            <a:t>Course project</a:t>
          </a:r>
        </a:p>
        <a:p>
          <a:pPr algn="r">
            <a:lnSpc>
              <a:spcPct val="90000"/>
            </a:lnSpc>
            <a:spcAft>
              <a:spcPct val="35000"/>
            </a:spcAft>
          </a:pPr>
          <a:r>
            <a:rPr lang="en-GB" sz="2000" b="1" dirty="0">
              <a:solidFill>
                <a:srgbClr val="230859"/>
              </a:solidFill>
            </a:rPr>
            <a:t>Standards-based test</a:t>
          </a:r>
        </a:p>
        <a:p>
          <a:pPr algn="r">
            <a:lnSpc>
              <a:spcPct val="90000"/>
            </a:lnSpc>
            <a:spcAft>
              <a:spcPct val="35000"/>
            </a:spcAft>
          </a:pPr>
          <a:r>
            <a:rPr lang="en-GB" sz="2000" b="1" dirty="0">
              <a:solidFill>
                <a:srgbClr val="230859"/>
              </a:solidFill>
            </a:rPr>
            <a:t> </a:t>
          </a:r>
        </a:p>
        <a:p>
          <a:pPr algn="r">
            <a:lnSpc>
              <a:spcPct val="90000"/>
            </a:lnSpc>
            <a:spcAft>
              <a:spcPct val="35000"/>
            </a:spcAft>
          </a:pPr>
          <a:r>
            <a:rPr lang="en-GB" sz="2000" b="1" dirty="0">
              <a:solidFill>
                <a:srgbClr val="230859"/>
              </a:solidFill>
            </a:rPr>
            <a:t>   </a:t>
          </a:r>
        </a:p>
        <a:p>
          <a:pPr algn="r">
            <a:lnSpc>
              <a:spcPct val="90000"/>
            </a:lnSpc>
            <a:spcAft>
              <a:spcPct val="35000"/>
            </a:spcAft>
          </a:pPr>
          <a:endParaRPr lang="en-GB" sz="2000" b="1" dirty="0">
            <a:solidFill>
              <a:srgbClr val="230859"/>
            </a:solidFill>
          </a:endParaRPr>
        </a:p>
        <a:p>
          <a:pPr algn="r">
            <a:lnSpc>
              <a:spcPct val="90000"/>
            </a:lnSpc>
            <a:spcAft>
              <a:spcPct val="35000"/>
            </a:spcAft>
          </a:pPr>
          <a:r>
            <a:rPr lang="en-GB" sz="4500" dirty="0"/>
            <a:t> </a:t>
          </a:r>
        </a:p>
      </dgm:t>
    </dgm:pt>
    <dgm:pt modelId="{8773AF69-C25E-48DD-B878-779DD65F28AA}" type="sibTrans" cxnId="{98DC4B8A-F8E8-4C26-9F6E-44C301F34D5D}">
      <dgm:prSet/>
      <dgm:spPr/>
      <dgm:t>
        <a:bodyPr/>
        <a:lstStyle/>
        <a:p>
          <a:endParaRPr lang="en-GB"/>
        </a:p>
      </dgm:t>
    </dgm:pt>
    <dgm:pt modelId="{FBEAB5C3-41C0-4341-9193-6417645D791F}" type="parTrans" cxnId="{98DC4B8A-F8E8-4C26-9F6E-44C301F34D5D}">
      <dgm:prSet/>
      <dgm:spPr/>
      <dgm:t>
        <a:bodyPr/>
        <a:lstStyle/>
        <a:p>
          <a:endParaRPr lang="en-GB"/>
        </a:p>
      </dgm:t>
    </dgm:pt>
    <dgm:pt modelId="{220E1382-2DF0-49B5-BA2F-97F95784129E}" type="pres">
      <dgm:prSet presAssocID="{3278B2D8-97C2-4419-9CD0-1235BF3AD05F}" presName="Name0" presStyleCnt="0">
        <dgm:presLayoutVars>
          <dgm:chMax val="7"/>
          <dgm:dir/>
          <dgm:resizeHandles val="exact"/>
        </dgm:presLayoutVars>
      </dgm:prSet>
      <dgm:spPr/>
    </dgm:pt>
    <dgm:pt modelId="{01921C16-00E7-44BC-82F3-DA2BD2C8F781}" type="pres">
      <dgm:prSet presAssocID="{3278B2D8-97C2-4419-9CD0-1235BF3AD05F}" presName="ellipse1" presStyleLbl="vennNode1" presStyleIdx="0" presStyleCnt="2" custScaleX="133561" custScaleY="133552" custLinFactNeighborX="-4436" custLinFactNeighborY="16299">
        <dgm:presLayoutVars>
          <dgm:bulletEnabled val="1"/>
        </dgm:presLayoutVars>
      </dgm:prSet>
      <dgm:spPr/>
    </dgm:pt>
    <dgm:pt modelId="{5809A8BC-ADB4-46EC-94DA-38A20D012ECF}" type="pres">
      <dgm:prSet presAssocID="{3278B2D8-97C2-4419-9CD0-1235BF3AD05F}" presName="ellipse2" presStyleLbl="vennNode1" presStyleIdx="1" presStyleCnt="2" custScaleX="133561" custScaleY="133552" custLinFactNeighborX="35946" custLinFactNeighborY="-66694">
        <dgm:presLayoutVars>
          <dgm:bulletEnabled val="1"/>
        </dgm:presLayoutVars>
      </dgm:prSet>
      <dgm:spPr/>
    </dgm:pt>
  </dgm:ptLst>
  <dgm:cxnLst>
    <dgm:cxn modelId="{C765F26A-0FB1-4EA8-B0BB-C898901C3DD4}" srcId="{3278B2D8-97C2-4419-9CD0-1235BF3AD05F}" destId="{83FA59A4-6701-44F4-A729-ECC8FFCF482D}" srcOrd="0" destOrd="0" parTransId="{33FDD3CE-FE95-45C0-9DA7-7B04E854AB13}" sibTransId="{05B9048A-6075-48B4-AA4B-FDC18A8F9556}"/>
    <dgm:cxn modelId="{98DC4B8A-F8E8-4C26-9F6E-44C301F34D5D}" srcId="{3278B2D8-97C2-4419-9CD0-1235BF3AD05F}" destId="{8B3E74AD-74FF-4550-8938-08C9AC80BB19}" srcOrd="1" destOrd="0" parTransId="{FBEAB5C3-41C0-4341-9193-6417645D791F}" sibTransId="{8773AF69-C25E-48DD-B878-779DD65F28AA}"/>
    <dgm:cxn modelId="{894CCEA3-CD23-43D3-9526-46AEFAD0374A}" type="presOf" srcId="{3278B2D8-97C2-4419-9CD0-1235BF3AD05F}" destId="{220E1382-2DF0-49B5-BA2F-97F95784129E}" srcOrd="0" destOrd="0" presId="urn:microsoft.com/office/officeart/2005/8/layout/rings+Icon"/>
    <dgm:cxn modelId="{B1F4C4DD-9E52-463F-9DD0-A1C7DAFB7EAB}" type="presOf" srcId="{8B3E74AD-74FF-4550-8938-08C9AC80BB19}" destId="{5809A8BC-ADB4-46EC-94DA-38A20D012ECF}" srcOrd="0" destOrd="0" presId="urn:microsoft.com/office/officeart/2005/8/layout/rings+Icon"/>
    <dgm:cxn modelId="{7C7CE0E1-4D06-41BE-B91E-BD61BECE2508}" type="presOf" srcId="{83FA59A4-6701-44F4-A729-ECC8FFCF482D}" destId="{01921C16-00E7-44BC-82F3-DA2BD2C8F781}" srcOrd="0" destOrd="0" presId="urn:microsoft.com/office/officeart/2005/8/layout/rings+Icon"/>
    <dgm:cxn modelId="{A556064F-6AD9-4613-89C2-F89BF953176A}" type="presParOf" srcId="{220E1382-2DF0-49B5-BA2F-97F95784129E}" destId="{01921C16-00E7-44BC-82F3-DA2BD2C8F781}" srcOrd="0" destOrd="0" presId="urn:microsoft.com/office/officeart/2005/8/layout/rings+Icon"/>
    <dgm:cxn modelId="{1079418A-2177-4564-B8F7-34F2883F272C}" type="presParOf" srcId="{220E1382-2DF0-49B5-BA2F-97F95784129E}" destId="{5809A8BC-ADB4-46EC-94DA-38A20D012ECF}" srcOrd="1"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F6BFFB-5893-4F9A-BE78-A80299CFBC04}"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GB"/>
        </a:p>
      </dgm:t>
    </dgm:pt>
    <dgm:pt modelId="{634E5DBD-68E3-4936-82B1-C351834043EA}">
      <dgm:prSet phldrT="[Text]" custT="1"/>
      <dgm:spPr>
        <a:solidFill>
          <a:srgbClr val="230859"/>
        </a:solidFill>
      </dgm:spPr>
      <dgm:t>
        <a:bodyPr/>
        <a:lstStyle/>
        <a:p>
          <a:r>
            <a:rPr lang="en-GB" sz="2800" b="1" dirty="0">
              <a:solidFill>
                <a:schemeClr val="bg1"/>
              </a:solidFill>
            </a:rPr>
            <a:t>Quality</a:t>
          </a:r>
        </a:p>
      </dgm:t>
    </dgm:pt>
    <dgm:pt modelId="{45DE503D-B75C-4C3F-96D3-94FEFDC96AB5}" type="parTrans" cxnId="{61BFE897-8933-40B6-85DA-0B3CAE90BFFD}">
      <dgm:prSet/>
      <dgm:spPr/>
      <dgm:t>
        <a:bodyPr/>
        <a:lstStyle/>
        <a:p>
          <a:endParaRPr lang="en-GB"/>
        </a:p>
      </dgm:t>
    </dgm:pt>
    <dgm:pt modelId="{1F15AD9A-F686-4296-AEE2-00FF940D7DDE}" type="sibTrans" cxnId="{61BFE897-8933-40B6-85DA-0B3CAE90BFFD}">
      <dgm:prSet/>
      <dgm:spPr/>
      <dgm:t>
        <a:bodyPr/>
        <a:lstStyle/>
        <a:p>
          <a:endParaRPr lang="en-GB"/>
        </a:p>
      </dgm:t>
    </dgm:pt>
    <dgm:pt modelId="{0986CFED-890C-4228-9C58-4518C4D140E0}">
      <dgm:prSet phldrT="[Text]" custT="1"/>
      <dgm:spPr>
        <a:solidFill>
          <a:srgbClr val="230859"/>
        </a:solidFill>
      </dgm:spPr>
      <dgm:t>
        <a:bodyPr/>
        <a:lstStyle/>
        <a:p>
          <a:r>
            <a:rPr lang="en-GB" sz="2400" b="1" dirty="0">
              <a:solidFill>
                <a:schemeClr val="bg1"/>
              </a:solidFill>
            </a:rPr>
            <a:t>Valid</a:t>
          </a:r>
        </a:p>
      </dgm:t>
    </dgm:pt>
    <dgm:pt modelId="{0CB8EB1A-BC76-44D4-B4ED-D07DE18BCCD5}" type="parTrans" cxnId="{1B33473B-5D03-428B-B75E-B9A5E2C07BFF}">
      <dgm:prSet/>
      <dgm:spPr/>
      <dgm:t>
        <a:bodyPr/>
        <a:lstStyle/>
        <a:p>
          <a:endParaRPr lang="en-GB"/>
        </a:p>
      </dgm:t>
    </dgm:pt>
    <dgm:pt modelId="{909BB88A-DC5C-41EC-823A-FC3D21B22A32}" type="sibTrans" cxnId="{1B33473B-5D03-428B-B75E-B9A5E2C07BFF}">
      <dgm:prSet/>
      <dgm:spPr/>
      <dgm:t>
        <a:bodyPr/>
        <a:lstStyle/>
        <a:p>
          <a:endParaRPr lang="en-GB"/>
        </a:p>
      </dgm:t>
    </dgm:pt>
    <dgm:pt modelId="{E0CB2137-A670-4C84-ADBB-EF76DDC8F3A7}">
      <dgm:prSet phldrT="[Text]" custT="1"/>
      <dgm:spPr>
        <a:solidFill>
          <a:srgbClr val="230859"/>
        </a:solidFill>
      </dgm:spPr>
      <dgm:t>
        <a:bodyPr/>
        <a:lstStyle/>
        <a:p>
          <a:r>
            <a:rPr lang="en-GB" sz="2000" b="1" dirty="0">
              <a:solidFill>
                <a:schemeClr val="bg1"/>
              </a:solidFill>
            </a:rPr>
            <a:t>Positive impact</a:t>
          </a:r>
        </a:p>
      </dgm:t>
    </dgm:pt>
    <dgm:pt modelId="{6E2C7CDA-3760-4543-AA6D-65EAE865A5A6}" type="parTrans" cxnId="{4AC8E119-5A97-4E55-BF9A-C2E4A3A8B4AF}">
      <dgm:prSet/>
      <dgm:spPr/>
      <dgm:t>
        <a:bodyPr/>
        <a:lstStyle/>
        <a:p>
          <a:endParaRPr lang="en-GB"/>
        </a:p>
      </dgm:t>
    </dgm:pt>
    <dgm:pt modelId="{62CDDA8C-C7B6-4C15-A8F6-25440AAA76EF}" type="sibTrans" cxnId="{4AC8E119-5A97-4E55-BF9A-C2E4A3A8B4AF}">
      <dgm:prSet/>
      <dgm:spPr/>
      <dgm:t>
        <a:bodyPr/>
        <a:lstStyle/>
        <a:p>
          <a:endParaRPr lang="en-GB"/>
        </a:p>
      </dgm:t>
    </dgm:pt>
    <dgm:pt modelId="{0CC5C23B-633A-40C4-A111-8B72D68C645B}">
      <dgm:prSet phldrT="[Text]" custT="1"/>
      <dgm:spPr>
        <a:solidFill>
          <a:srgbClr val="230859"/>
        </a:solidFill>
      </dgm:spPr>
      <dgm:t>
        <a:bodyPr/>
        <a:lstStyle/>
        <a:p>
          <a:r>
            <a:rPr lang="en-GB" sz="2000" b="1" dirty="0">
              <a:solidFill>
                <a:schemeClr val="bg1"/>
              </a:solidFill>
            </a:rPr>
            <a:t>Reliable</a:t>
          </a:r>
        </a:p>
      </dgm:t>
    </dgm:pt>
    <dgm:pt modelId="{B9089857-1A05-4941-BF76-240BB5D7AE97}" type="parTrans" cxnId="{D0DEA37F-EE44-410B-8369-757A1879587C}">
      <dgm:prSet/>
      <dgm:spPr/>
      <dgm:t>
        <a:bodyPr/>
        <a:lstStyle/>
        <a:p>
          <a:endParaRPr lang="en-GB"/>
        </a:p>
      </dgm:t>
    </dgm:pt>
    <dgm:pt modelId="{11949EED-C6C6-4D89-BF6F-8C684010D964}" type="sibTrans" cxnId="{D0DEA37F-EE44-410B-8369-757A1879587C}">
      <dgm:prSet/>
      <dgm:spPr/>
      <dgm:t>
        <a:bodyPr/>
        <a:lstStyle/>
        <a:p>
          <a:endParaRPr lang="en-GB"/>
        </a:p>
      </dgm:t>
    </dgm:pt>
    <dgm:pt modelId="{8D1F4782-0A3E-4FC7-A35F-755E8F2C0A05}">
      <dgm:prSet phldrT="[Text]" custT="1"/>
      <dgm:spPr>
        <a:solidFill>
          <a:srgbClr val="230859"/>
        </a:solidFill>
      </dgm:spPr>
      <dgm:t>
        <a:bodyPr/>
        <a:lstStyle/>
        <a:p>
          <a:r>
            <a:rPr lang="en-GB" sz="2000" b="1" dirty="0">
              <a:solidFill>
                <a:schemeClr val="bg1"/>
              </a:solidFill>
            </a:rPr>
            <a:t>Practical</a:t>
          </a:r>
        </a:p>
      </dgm:t>
    </dgm:pt>
    <dgm:pt modelId="{0F5690A4-F126-4238-8C89-813277861025}" type="parTrans" cxnId="{F03DE1C7-BB09-4BCD-A7CE-2E5B2ED3D314}">
      <dgm:prSet/>
      <dgm:spPr/>
      <dgm:t>
        <a:bodyPr/>
        <a:lstStyle/>
        <a:p>
          <a:endParaRPr lang="en-GB"/>
        </a:p>
      </dgm:t>
    </dgm:pt>
    <dgm:pt modelId="{BDD1C0F8-F36B-4BD0-8A6D-51DED799C9E9}" type="sibTrans" cxnId="{F03DE1C7-BB09-4BCD-A7CE-2E5B2ED3D314}">
      <dgm:prSet/>
      <dgm:spPr/>
      <dgm:t>
        <a:bodyPr/>
        <a:lstStyle/>
        <a:p>
          <a:endParaRPr lang="en-GB"/>
        </a:p>
      </dgm:t>
    </dgm:pt>
    <dgm:pt modelId="{96BDA441-D819-4F24-A67A-9D8B8E89A96A}">
      <dgm:prSet phldrT="[Text]"/>
      <dgm:spPr>
        <a:solidFill>
          <a:srgbClr val="230859"/>
        </a:solidFill>
      </dgm:spPr>
      <dgm:t>
        <a:bodyPr/>
        <a:lstStyle/>
        <a:p>
          <a:r>
            <a:rPr lang="en-GB" b="1" dirty="0">
              <a:solidFill>
                <a:schemeClr val="bg1"/>
              </a:solidFill>
            </a:rPr>
            <a:t>Authentic</a:t>
          </a:r>
        </a:p>
      </dgm:t>
    </dgm:pt>
    <dgm:pt modelId="{10C218EA-FA02-498D-B3E2-22DD20FB8EB0}" type="parTrans" cxnId="{F0F1A283-1FE4-4BAC-AD84-DD165D54A9CF}">
      <dgm:prSet/>
      <dgm:spPr/>
      <dgm:t>
        <a:bodyPr/>
        <a:lstStyle/>
        <a:p>
          <a:endParaRPr lang="en-GB"/>
        </a:p>
      </dgm:t>
    </dgm:pt>
    <dgm:pt modelId="{2563CB00-C165-4B33-8625-0B515AE43812}" type="sibTrans" cxnId="{F0F1A283-1FE4-4BAC-AD84-DD165D54A9CF}">
      <dgm:prSet/>
      <dgm:spPr/>
      <dgm:t>
        <a:bodyPr/>
        <a:lstStyle/>
        <a:p>
          <a:endParaRPr lang="en-GB"/>
        </a:p>
      </dgm:t>
    </dgm:pt>
    <dgm:pt modelId="{8BF197D2-2EDA-4A12-B15D-BAD18FE25CB4}">
      <dgm:prSet phldrT="[Text]"/>
      <dgm:spPr>
        <a:solidFill>
          <a:srgbClr val="230859"/>
        </a:solidFill>
      </dgm:spPr>
      <dgm:t>
        <a:bodyPr/>
        <a:lstStyle/>
        <a:p>
          <a:r>
            <a:rPr lang="en-GB" b="1" dirty="0">
              <a:solidFill>
                <a:schemeClr val="bg1"/>
              </a:solidFill>
            </a:rPr>
            <a:t>CEFR aligned</a:t>
          </a:r>
        </a:p>
      </dgm:t>
    </dgm:pt>
    <dgm:pt modelId="{083EA0ED-ADFA-4E7F-8E01-01858D910247}" type="parTrans" cxnId="{22CC8060-EB3A-4A41-A0E9-002DC989E80A}">
      <dgm:prSet/>
      <dgm:spPr/>
      <dgm:t>
        <a:bodyPr/>
        <a:lstStyle/>
        <a:p>
          <a:endParaRPr lang="en-GB"/>
        </a:p>
      </dgm:t>
    </dgm:pt>
    <dgm:pt modelId="{AB37CAA7-CF9B-4E9A-846E-A4E6F14C9A1A}" type="sibTrans" cxnId="{22CC8060-EB3A-4A41-A0E9-002DC989E80A}">
      <dgm:prSet/>
      <dgm:spPr/>
      <dgm:t>
        <a:bodyPr/>
        <a:lstStyle/>
        <a:p>
          <a:endParaRPr lang="en-GB"/>
        </a:p>
      </dgm:t>
    </dgm:pt>
    <dgm:pt modelId="{20048D1A-8722-4B36-A9E8-97546F84990E}" type="pres">
      <dgm:prSet presAssocID="{84F6BFFB-5893-4F9A-BE78-A80299CFBC04}" presName="Name0" presStyleCnt="0">
        <dgm:presLayoutVars>
          <dgm:chMax val="1"/>
          <dgm:chPref val="1"/>
          <dgm:dir/>
          <dgm:animOne val="branch"/>
          <dgm:animLvl val="lvl"/>
        </dgm:presLayoutVars>
      </dgm:prSet>
      <dgm:spPr/>
    </dgm:pt>
    <dgm:pt modelId="{4F89873B-DA66-4A90-A246-961C577D37DB}" type="pres">
      <dgm:prSet presAssocID="{634E5DBD-68E3-4936-82B1-C351834043EA}" presName="Parent" presStyleLbl="node0" presStyleIdx="0" presStyleCnt="1">
        <dgm:presLayoutVars>
          <dgm:chMax val="6"/>
          <dgm:chPref val="6"/>
        </dgm:presLayoutVars>
      </dgm:prSet>
      <dgm:spPr/>
    </dgm:pt>
    <dgm:pt modelId="{7616CCCA-7A94-4BB1-9E67-AA268B3673FF}" type="pres">
      <dgm:prSet presAssocID="{0986CFED-890C-4228-9C58-4518C4D140E0}" presName="Accent1" presStyleCnt="0"/>
      <dgm:spPr/>
    </dgm:pt>
    <dgm:pt modelId="{BFE9103A-2D67-4230-8F58-A2948562FA5E}" type="pres">
      <dgm:prSet presAssocID="{0986CFED-890C-4228-9C58-4518C4D140E0}" presName="Accent" presStyleLbl="bgShp" presStyleIdx="0" presStyleCnt="6"/>
      <dgm:spPr/>
    </dgm:pt>
    <dgm:pt modelId="{8F61FA66-577D-4452-AEFE-6525EAD73DDE}" type="pres">
      <dgm:prSet presAssocID="{0986CFED-890C-4228-9C58-4518C4D140E0}" presName="Child1" presStyleLbl="node1" presStyleIdx="0" presStyleCnt="6">
        <dgm:presLayoutVars>
          <dgm:chMax val="0"/>
          <dgm:chPref val="0"/>
          <dgm:bulletEnabled val="1"/>
        </dgm:presLayoutVars>
      </dgm:prSet>
      <dgm:spPr/>
    </dgm:pt>
    <dgm:pt modelId="{09204111-F467-41DA-8F8C-AF1A15A5F2B7}" type="pres">
      <dgm:prSet presAssocID="{E0CB2137-A670-4C84-ADBB-EF76DDC8F3A7}" presName="Accent2" presStyleCnt="0"/>
      <dgm:spPr/>
    </dgm:pt>
    <dgm:pt modelId="{A22E0A52-FEAB-44AB-9C72-ACC7D2D27AB5}" type="pres">
      <dgm:prSet presAssocID="{E0CB2137-A670-4C84-ADBB-EF76DDC8F3A7}" presName="Accent" presStyleLbl="bgShp" presStyleIdx="1" presStyleCnt="6"/>
      <dgm:spPr/>
    </dgm:pt>
    <dgm:pt modelId="{BF7C0118-B7DE-45C8-819B-8F85ACC7A2D6}" type="pres">
      <dgm:prSet presAssocID="{E0CB2137-A670-4C84-ADBB-EF76DDC8F3A7}" presName="Child2" presStyleLbl="node1" presStyleIdx="1" presStyleCnt="6">
        <dgm:presLayoutVars>
          <dgm:chMax val="0"/>
          <dgm:chPref val="0"/>
          <dgm:bulletEnabled val="1"/>
        </dgm:presLayoutVars>
      </dgm:prSet>
      <dgm:spPr/>
    </dgm:pt>
    <dgm:pt modelId="{045C2ACD-D9C9-40F2-A393-1B449CB8BF68}" type="pres">
      <dgm:prSet presAssocID="{0CC5C23B-633A-40C4-A111-8B72D68C645B}" presName="Accent3" presStyleCnt="0"/>
      <dgm:spPr/>
    </dgm:pt>
    <dgm:pt modelId="{69AD174A-3C2A-4038-B6D3-C13E6EB0DA9F}" type="pres">
      <dgm:prSet presAssocID="{0CC5C23B-633A-40C4-A111-8B72D68C645B}" presName="Accent" presStyleLbl="bgShp" presStyleIdx="2" presStyleCnt="6"/>
      <dgm:spPr/>
    </dgm:pt>
    <dgm:pt modelId="{FA767124-475D-47DC-9307-BF021AB12074}" type="pres">
      <dgm:prSet presAssocID="{0CC5C23B-633A-40C4-A111-8B72D68C645B}" presName="Child3" presStyleLbl="node1" presStyleIdx="2" presStyleCnt="6">
        <dgm:presLayoutVars>
          <dgm:chMax val="0"/>
          <dgm:chPref val="0"/>
          <dgm:bulletEnabled val="1"/>
        </dgm:presLayoutVars>
      </dgm:prSet>
      <dgm:spPr/>
    </dgm:pt>
    <dgm:pt modelId="{9B6A07C1-6408-4A5B-B55F-F49562A09B6E}" type="pres">
      <dgm:prSet presAssocID="{8D1F4782-0A3E-4FC7-A35F-755E8F2C0A05}" presName="Accent4" presStyleCnt="0"/>
      <dgm:spPr/>
    </dgm:pt>
    <dgm:pt modelId="{E5749629-2089-4CEB-9963-1EAAC027C13C}" type="pres">
      <dgm:prSet presAssocID="{8D1F4782-0A3E-4FC7-A35F-755E8F2C0A05}" presName="Accent" presStyleLbl="bgShp" presStyleIdx="3" presStyleCnt="6"/>
      <dgm:spPr/>
    </dgm:pt>
    <dgm:pt modelId="{BB368617-D1CA-456C-B2D8-F1CBC657C142}" type="pres">
      <dgm:prSet presAssocID="{8D1F4782-0A3E-4FC7-A35F-755E8F2C0A05}" presName="Child4" presStyleLbl="node1" presStyleIdx="3" presStyleCnt="6">
        <dgm:presLayoutVars>
          <dgm:chMax val="0"/>
          <dgm:chPref val="0"/>
          <dgm:bulletEnabled val="1"/>
        </dgm:presLayoutVars>
      </dgm:prSet>
      <dgm:spPr/>
    </dgm:pt>
    <dgm:pt modelId="{EA6F9D13-6FEF-4920-8745-5F05EA240131}" type="pres">
      <dgm:prSet presAssocID="{96BDA441-D819-4F24-A67A-9D8B8E89A96A}" presName="Accent5" presStyleCnt="0"/>
      <dgm:spPr/>
    </dgm:pt>
    <dgm:pt modelId="{619DFC38-AB70-4ADD-885A-B3501558D758}" type="pres">
      <dgm:prSet presAssocID="{96BDA441-D819-4F24-A67A-9D8B8E89A96A}" presName="Accent" presStyleLbl="bgShp" presStyleIdx="4" presStyleCnt="6"/>
      <dgm:spPr/>
    </dgm:pt>
    <dgm:pt modelId="{B660C794-FC67-41D8-9C31-A826083CBE1A}" type="pres">
      <dgm:prSet presAssocID="{96BDA441-D819-4F24-A67A-9D8B8E89A96A}" presName="Child5" presStyleLbl="node1" presStyleIdx="4" presStyleCnt="6">
        <dgm:presLayoutVars>
          <dgm:chMax val="0"/>
          <dgm:chPref val="0"/>
          <dgm:bulletEnabled val="1"/>
        </dgm:presLayoutVars>
      </dgm:prSet>
      <dgm:spPr/>
    </dgm:pt>
    <dgm:pt modelId="{5FBE14FE-D5A5-4363-AC65-25D963BFE7E2}" type="pres">
      <dgm:prSet presAssocID="{8BF197D2-2EDA-4A12-B15D-BAD18FE25CB4}" presName="Accent6" presStyleCnt="0"/>
      <dgm:spPr/>
    </dgm:pt>
    <dgm:pt modelId="{7F83D314-5EFE-409D-9E50-C25B9A084368}" type="pres">
      <dgm:prSet presAssocID="{8BF197D2-2EDA-4A12-B15D-BAD18FE25CB4}" presName="Accent" presStyleLbl="bgShp" presStyleIdx="5" presStyleCnt="6"/>
      <dgm:spPr/>
    </dgm:pt>
    <dgm:pt modelId="{9BBC403D-A558-4D01-A6F1-EC9C40184097}" type="pres">
      <dgm:prSet presAssocID="{8BF197D2-2EDA-4A12-B15D-BAD18FE25CB4}" presName="Child6" presStyleLbl="node1" presStyleIdx="5" presStyleCnt="6">
        <dgm:presLayoutVars>
          <dgm:chMax val="0"/>
          <dgm:chPref val="0"/>
          <dgm:bulletEnabled val="1"/>
        </dgm:presLayoutVars>
      </dgm:prSet>
      <dgm:spPr/>
    </dgm:pt>
  </dgm:ptLst>
  <dgm:cxnLst>
    <dgm:cxn modelId="{9C011C10-DBD3-4867-BD85-8EC2810BD0B9}" type="presOf" srcId="{8BF197D2-2EDA-4A12-B15D-BAD18FE25CB4}" destId="{9BBC403D-A558-4D01-A6F1-EC9C40184097}" srcOrd="0" destOrd="0" presId="urn:microsoft.com/office/officeart/2011/layout/HexagonRadial"/>
    <dgm:cxn modelId="{4AC8E119-5A97-4E55-BF9A-C2E4A3A8B4AF}" srcId="{634E5DBD-68E3-4936-82B1-C351834043EA}" destId="{E0CB2137-A670-4C84-ADBB-EF76DDC8F3A7}" srcOrd="1" destOrd="0" parTransId="{6E2C7CDA-3760-4543-AA6D-65EAE865A5A6}" sibTransId="{62CDDA8C-C7B6-4C15-A8F6-25440AAA76EF}"/>
    <dgm:cxn modelId="{85D9EE25-E7EF-44FD-A0B0-4ADEF6E45C41}" type="presOf" srcId="{0CC5C23B-633A-40C4-A111-8B72D68C645B}" destId="{FA767124-475D-47DC-9307-BF021AB12074}" srcOrd="0" destOrd="0" presId="urn:microsoft.com/office/officeart/2011/layout/HexagonRadial"/>
    <dgm:cxn modelId="{0F191D2F-EB4D-45A4-925E-DAEA374C7744}" type="presOf" srcId="{E0CB2137-A670-4C84-ADBB-EF76DDC8F3A7}" destId="{BF7C0118-B7DE-45C8-819B-8F85ACC7A2D6}" srcOrd="0" destOrd="0" presId="urn:microsoft.com/office/officeart/2011/layout/HexagonRadial"/>
    <dgm:cxn modelId="{1B33473B-5D03-428B-B75E-B9A5E2C07BFF}" srcId="{634E5DBD-68E3-4936-82B1-C351834043EA}" destId="{0986CFED-890C-4228-9C58-4518C4D140E0}" srcOrd="0" destOrd="0" parTransId="{0CB8EB1A-BC76-44D4-B4ED-D07DE18BCCD5}" sibTransId="{909BB88A-DC5C-41EC-823A-FC3D21B22A32}"/>
    <dgm:cxn modelId="{22CC8060-EB3A-4A41-A0E9-002DC989E80A}" srcId="{634E5DBD-68E3-4936-82B1-C351834043EA}" destId="{8BF197D2-2EDA-4A12-B15D-BAD18FE25CB4}" srcOrd="5" destOrd="0" parTransId="{083EA0ED-ADFA-4E7F-8E01-01858D910247}" sibTransId="{AB37CAA7-CF9B-4E9A-846E-A4E6F14C9A1A}"/>
    <dgm:cxn modelId="{8C5A6466-C5F1-45B8-BFE2-B40B19BD9CA8}" type="presOf" srcId="{84F6BFFB-5893-4F9A-BE78-A80299CFBC04}" destId="{20048D1A-8722-4B36-A9E8-97546F84990E}" srcOrd="0" destOrd="0" presId="urn:microsoft.com/office/officeart/2011/layout/HexagonRadial"/>
    <dgm:cxn modelId="{D0DEA37F-EE44-410B-8369-757A1879587C}" srcId="{634E5DBD-68E3-4936-82B1-C351834043EA}" destId="{0CC5C23B-633A-40C4-A111-8B72D68C645B}" srcOrd="2" destOrd="0" parTransId="{B9089857-1A05-4941-BF76-240BB5D7AE97}" sibTransId="{11949EED-C6C6-4D89-BF6F-8C684010D964}"/>
    <dgm:cxn modelId="{F0F1A283-1FE4-4BAC-AD84-DD165D54A9CF}" srcId="{634E5DBD-68E3-4936-82B1-C351834043EA}" destId="{96BDA441-D819-4F24-A67A-9D8B8E89A96A}" srcOrd="4" destOrd="0" parTransId="{10C218EA-FA02-498D-B3E2-22DD20FB8EB0}" sibTransId="{2563CB00-C165-4B33-8625-0B515AE43812}"/>
    <dgm:cxn modelId="{61BFE897-8933-40B6-85DA-0B3CAE90BFFD}" srcId="{84F6BFFB-5893-4F9A-BE78-A80299CFBC04}" destId="{634E5DBD-68E3-4936-82B1-C351834043EA}" srcOrd="0" destOrd="0" parTransId="{45DE503D-B75C-4C3F-96D3-94FEFDC96AB5}" sibTransId="{1F15AD9A-F686-4296-AEE2-00FF940D7DDE}"/>
    <dgm:cxn modelId="{F03DE1C7-BB09-4BCD-A7CE-2E5B2ED3D314}" srcId="{634E5DBD-68E3-4936-82B1-C351834043EA}" destId="{8D1F4782-0A3E-4FC7-A35F-755E8F2C0A05}" srcOrd="3" destOrd="0" parTransId="{0F5690A4-F126-4238-8C89-813277861025}" sibTransId="{BDD1C0F8-F36B-4BD0-8A6D-51DED799C9E9}"/>
    <dgm:cxn modelId="{109FD1D9-0651-4142-BB4D-0582B55DF65E}" type="presOf" srcId="{8D1F4782-0A3E-4FC7-A35F-755E8F2C0A05}" destId="{BB368617-D1CA-456C-B2D8-F1CBC657C142}" srcOrd="0" destOrd="0" presId="urn:microsoft.com/office/officeart/2011/layout/HexagonRadial"/>
    <dgm:cxn modelId="{8F3E0FE0-D164-4831-92D6-811D300587A4}" type="presOf" srcId="{96BDA441-D819-4F24-A67A-9D8B8E89A96A}" destId="{B660C794-FC67-41D8-9C31-A826083CBE1A}" srcOrd="0" destOrd="0" presId="urn:microsoft.com/office/officeart/2011/layout/HexagonRadial"/>
    <dgm:cxn modelId="{C7EC6FE5-295B-41E4-9C86-23AE4C2B0873}" type="presOf" srcId="{0986CFED-890C-4228-9C58-4518C4D140E0}" destId="{8F61FA66-577D-4452-AEFE-6525EAD73DDE}" srcOrd="0" destOrd="0" presId="urn:microsoft.com/office/officeart/2011/layout/HexagonRadial"/>
    <dgm:cxn modelId="{A0BFDDF7-6389-458E-833F-D6F36D4B9292}" type="presOf" srcId="{634E5DBD-68E3-4936-82B1-C351834043EA}" destId="{4F89873B-DA66-4A90-A246-961C577D37DB}" srcOrd="0" destOrd="0" presId="urn:microsoft.com/office/officeart/2011/layout/HexagonRadial"/>
    <dgm:cxn modelId="{D2283AB7-8E86-4254-A34C-BFF40A4A4F08}" type="presParOf" srcId="{20048D1A-8722-4B36-A9E8-97546F84990E}" destId="{4F89873B-DA66-4A90-A246-961C577D37DB}" srcOrd="0" destOrd="0" presId="urn:microsoft.com/office/officeart/2011/layout/HexagonRadial"/>
    <dgm:cxn modelId="{253AFB59-25E5-42FF-83CD-771C098C989E}" type="presParOf" srcId="{20048D1A-8722-4B36-A9E8-97546F84990E}" destId="{7616CCCA-7A94-4BB1-9E67-AA268B3673FF}" srcOrd="1" destOrd="0" presId="urn:microsoft.com/office/officeart/2011/layout/HexagonRadial"/>
    <dgm:cxn modelId="{A8856FA1-C2D1-4D64-9F0E-3E8924B1EBEC}" type="presParOf" srcId="{7616CCCA-7A94-4BB1-9E67-AA268B3673FF}" destId="{BFE9103A-2D67-4230-8F58-A2948562FA5E}" srcOrd="0" destOrd="0" presId="urn:microsoft.com/office/officeart/2011/layout/HexagonRadial"/>
    <dgm:cxn modelId="{FFE7570E-1B8A-4F28-AF07-CA9AA07FC942}" type="presParOf" srcId="{20048D1A-8722-4B36-A9E8-97546F84990E}" destId="{8F61FA66-577D-4452-AEFE-6525EAD73DDE}" srcOrd="2" destOrd="0" presId="urn:microsoft.com/office/officeart/2011/layout/HexagonRadial"/>
    <dgm:cxn modelId="{FC642E65-57AA-4D49-8865-B67334306484}" type="presParOf" srcId="{20048D1A-8722-4B36-A9E8-97546F84990E}" destId="{09204111-F467-41DA-8F8C-AF1A15A5F2B7}" srcOrd="3" destOrd="0" presId="urn:microsoft.com/office/officeart/2011/layout/HexagonRadial"/>
    <dgm:cxn modelId="{93FBB968-F6B1-4C51-8D1D-3BAC670119CE}" type="presParOf" srcId="{09204111-F467-41DA-8F8C-AF1A15A5F2B7}" destId="{A22E0A52-FEAB-44AB-9C72-ACC7D2D27AB5}" srcOrd="0" destOrd="0" presId="urn:microsoft.com/office/officeart/2011/layout/HexagonRadial"/>
    <dgm:cxn modelId="{981F3CA2-9A4A-4314-9604-61C91D3140BB}" type="presParOf" srcId="{20048D1A-8722-4B36-A9E8-97546F84990E}" destId="{BF7C0118-B7DE-45C8-819B-8F85ACC7A2D6}" srcOrd="4" destOrd="0" presId="urn:microsoft.com/office/officeart/2011/layout/HexagonRadial"/>
    <dgm:cxn modelId="{91878B8F-3429-474B-9616-87FA92F0D505}" type="presParOf" srcId="{20048D1A-8722-4B36-A9E8-97546F84990E}" destId="{045C2ACD-D9C9-40F2-A393-1B449CB8BF68}" srcOrd="5" destOrd="0" presId="urn:microsoft.com/office/officeart/2011/layout/HexagonRadial"/>
    <dgm:cxn modelId="{9D988A95-9BDD-418D-AC3C-41E2A98CEF91}" type="presParOf" srcId="{045C2ACD-D9C9-40F2-A393-1B449CB8BF68}" destId="{69AD174A-3C2A-4038-B6D3-C13E6EB0DA9F}" srcOrd="0" destOrd="0" presId="urn:microsoft.com/office/officeart/2011/layout/HexagonRadial"/>
    <dgm:cxn modelId="{2847DB2B-9E9F-4FA8-BD9D-40AA37F6C164}" type="presParOf" srcId="{20048D1A-8722-4B36-A9E8-97546F84990E}" destId="{FA767124-475D-47DC-9307-BF021AB12074}" srcOrd="6" destOrd="0" presId="urn:microsoft.com/office/officeart/2011/layout/HexagonRadial"/>
    <dgm:cxn modelId="{88B0CABD-4AA9-40EB-AE4B-FADE6DBF5AA6}" type="presParOf" srcId="{20048D1A-8722-4B36-A9E8-97546F84990E}" destId="{9B6A07C1-6408-4A5B-B55F-F49562A09B6E}" srcOrd="7" destOrd="0" presId="urn:microsoft.com/office/officeart/2011/layout/HexagonRadial"/>
    <dgm:cxn modelId="{6399277D-C422-4665-BB8E-869E77384AB5}" type="presParOf" srcId="{9B6A07C1-6408-4A5B-B55F-F49562A09B6E}" destId="{E5749629-2089-4CEB-9963-1EAAC027C13C}" srcOrd="0" destOrd="0" presId="urn:microsoft.com/office/officeart/2011/layout/HexagonRadial"/>
    <dgm:cxn modelId="{CA4BC48B-04AB-4070-9C1F-36E78019F750}" type="presParOf" srcId="{20048D1A-8722-4B36-A9E8-97546F84990E}" destId="{BB368617-D1CA-456C-B2D8-F1CBC657C142}" srcOrd="8" destOrd="0" presId="urn:microsoft.com/office/officeart/2011/layout/HexagonRadial"/>
    <dgm:cxn modelId="{58D3DB67-A29F-44B7-9019-6B0E05B2EF1A}" type="presParOf" srcId="{20048D1A-8722-4B36-A9E8-97546F84990E}" destId="{EA6F9D13-6FEF-4920-8745-5F05EA240131}" srcOrd="9" destOrd="0" presId="urn:microsoft.com/office/officeart/2011/layout/HexagonRadial"/>
    <dgm:cxn modelId="{EBC7F1B9-4A36-413C-8F92-A458EE0BEB34}" type="presParOf" srcId="{EA6F9D13-6FEF-4920-8745-5F05EA240131}" destId="{619DFC38-AB70-4ADD-885A-B3501558D758}" srcOrd="0" destOrd="0" presId="urn:microsoft.com/office/officeart/2011/layout/HexagonRadial"/>
    <dgm:cxn modelId="{11E2E667-1A52-4E68-A291-23375C7FD090}" type="presParOf" srcId="{20048D1A-8722-4B36-A9E8-97546F84990E}" destId="{B660C794-FC67-41D8-9C31-A826083CBE1A}" srcOrd="10" destOrd="0" presId="urn:microsoft.com/office/officeart/2011/layout/HexagonRadial"/>
    <dgm:cxn modelId="{F3DEF23D-D7C9-4C3F-8213-4EB23BFD5E54}" type="presParOf" srcId="{20048D1A-8722-4B36-A9E8-97546F84990E}" destId="{5FBE14FE-D5A5-4363-AC65-25D963BFE7E2}" srcOrd="11" destOrd="0" presId="urn:microsoft.com/office/officeart/2011/layout/HexagonRadial"/>
    <dgm:cxn modelId="{74DB88F2-4B35-4F7A-AE17-6B9EF5D98614}" type="presParOf" srcId="{5FBE14FE-D5A5-4363-AC65-25D963BFE7E2}" destId="{7F83D314-5EFE-409D-9E50-C25B9A084368}" srcOrd="0" destOrd="0" presId="urn:microsoft.com/office/officeart/2011/layout/HexagonRadial"/>
    <dgm:cxn modelId="{51AF2100-468A-464D-9D48-39D4435C1D42}" type="presParOf" srcId="{20048D1A-8722-4B36-A9E8-97546F84990E}" destId="{9BBC403D-A558-4D01-A6F1-EC9C40184097}" srcOrd="12" destOrd="0" presId="urn:microsoft.com/office/officeart/2011/layout/HexagonRadial"/>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21C16-00E7-44BC-82F3-DA2BD2C8F781}">
      <dsp:nvSpPr>
        <dsp:cNvPr id="0" name=""/>
        <dsp:cNvSpPr/>
      </dsp:nvSpPr>
      <dsp:spPr>
        <a:xfrm>
          <a:off x="2437505" y="-18001"/>
          <a:ext cx="5039984" cy="5040000"/>
        </a:xfrm>
        <a:prstGeom prst="ellipse">
          <a:avLst/>
        </a:prstGeom>
        <a:solidFill>
          <a:srgbClr val="6AB651">
            <a:alpha val="7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endParaRPr lang="en-GB" sz="3200" b="1" kern="1200" dirty="0">
            <a:solidFill>
              <a:schemeClr val="bg1"/>
            </a:solidFill>
          </a:endParaRPr>
        </a:p>
        <a:p>
          <a:pPr marL="0" lvl="0" indent="0" algn="l" defTabSz="1422400">
            <a:lnSpc>
              <a:spcPct val="90000"/>
            </a:lnSpc>
            <a:spcBef>
              <a:spcPct val="0"/>
            </a:spcBef>
            <a:spcAft>
              <a:spcPct val="35000"/>
            </a:spcAft>
            <a:buNone/>
          </a:pPr>
          <a:endParaRPr lang="en-GB" sz="3200" b="1" kern="1200" dirty="0">
            <a:solidFill>
              <a:schemeClr val="bg1"/>
            </a:solidFill>
          </a:endParaRPr>
        </a:p>
        <a:p>
          <a:pPr marL="0" lvl="0" indent="0" algn="l" defTabSz="1422400">
            <a:lnSpc>
              <a:spcPct val="90000"/>
            </a:lnSpc>
            <a:spcBef>
              <a:spcPct val="0"/>
            </a:spcBef>
            <a:spcAft>
              <a:spcPct val="35000"/>
            </a:spcAft>
            <a:buNone/>
          </a:pPr>
          <a:endParaRPr lang="en-GB" sz="2400" b="1" kern="1200" dirty="0">
            <a:solidFill>
              <a:schemeClr val="bg1"/>
            </a:solidFill>
          </a:endParaRPr>
        </a:p>
        <a:p>
          <a:pPr marL="0" lvl="0" indent="0" algn="ctr" defTabSz="1422400">
            <a:lnSpc>
              <a:spcPct val="90000"/>
            </a:lnSpc>
            <a:spcBef>
              <a:spcPct val="0"/>
            </a:spcBef>
            <a:spcAft>
              <a:spcPct val="35000"/>
            </a:spcAft>
            <a:buNone/>
          </a:pPr>
          <a:r>
            <a:rPr lang="en-GB" sz="3200" b="1" kern="1200" dirty="0">
              <a:solidFill>
                <a:schemeClr val="bg1"/>
              </a:solidFill>
            </a:rPr>
            <a:t>Formative</a:t>
          </a:r>
        </a:p>
        <a:p>
          <a:pPr marL="0" lvl="0" indent="0" algn="l" defTabSz="1422400">
            <a:lnSpc>
              <a:spcPct val="90000"/>
            </a:lnSpc>
            <a:spcBef>
              <a:spcPct val="0"/>
            </a:spcBef>
            <a:spcAft>
              <a:spcPct val="35000"/>
            </a:spcAft>
            <a:buNone/>
          </a:pPr>
          <a:r>
            <a:rPr lang="en-GB" sz="2000" b="1" kern="1200" dirty="0">
              <a:solidFill>
                <a:srgbClr val="230859"/>
              </a:solidFill>
            </a:rPr>
            <a:t>Before or during the learning process </a:t>
          </a:r>
        </a:p>
        <a:p>
          <a:pPr marL="0" lvl="0" indent="0" algn="l" defTabSz="1422400">
            <a:lnSpc>
              <a:spcPct val="90000"/>
            </a:lnSpc>
            <a:spcBef>
              <a:spcPct val="0"/>
            </a:spcBef>
            <a:spcAft>
              <a:spcPct val="35000"/>
            </a:spcAft>
            <a:buNone/>
          </a:pPr>
          <a:r>
            <a:rPr lang="en-GB" sz="2000" b="1" kern="1200" dirty="0">
              <a:solidFill>
                <a:srgbClr val="230859"/>
              </a:solidFill>
            </a:rPr>
            <a:t>Help learners learn</a:t>
          </a:r>
        </a:p>
        <a:p>
          <a:pPr marL="0" lvl="0" indent="0" algn="l" defTabSz="1422400">
            <a:lnSpc>
              <a:spcPct val="90000"/>
            </a:lnSpc>
            <a:spcBef>
              <a:spcPct val="0"/>
            </a:spcBef>
            <a:spcAft>
              <a:spcPts val="0"/>
            </a:spcAft>
            <a:buNone/>
          </a:pPr>
          <a:r>
            <a:rPr lang="en-GB" sz="2000" b="1" kern="1200" dirty="0">
              <a:solidFill>
                <a:srgbClr val="230859"/>
              </a:solidFill>
            </a:rPr>
            <a:t>Identify areas for improvement </a:t>
          </a:r>
        </a:p>
        <a:p>
          <a:pPr marL="0" lvl="0" indent="0" algn="l" defTabSz="1422400">
            <a:lnSpc>
              <a:spcPct val="90000"/>
            </a:lnSpc>
            <a:spcBef>
              <a:spcPct val="0"/>
            </a:spcBef>
            <a:spcAft>
              <a:spcPts val="0"/>
            </a:spcAft>
            <a:buNone/>
          </a:pPr>
          <a:endParaRPr lang="en-GB" sz="2000" b="1" kern="1200" dirty="0">
            <a:solidFill>
              <a:srgbClr val="230859"/>
            </a:solidFill>
          </a:endParaRPr>
        </a:p>
        <a:p>
          <a:pPr marL="0" lvl="0" indent="0" algn="l" defTabSz="1422400">
            <a:lnSpc>
              <a:spcPct val="90000"/>
            </a:lnSpc>
            <a:spcBef>
              <a:spcPct val="0"/>
            </a:spcBef>
            <a:spcAft>
              <a:spcPts val="0"/>
            </a:spcAft>
            <a:buNone/>
          </a:pPr>
          <a:r>
            <a:rPr lang="en-GB" sz="2000" b="1" kern="1200" dirty="0">
              <a:solidFill>
                <a:srgbClr val="230859"/>
              </a:solidFill>
            </a:rPr>
            <a:t>Informs teaching       based on learner</a:t>
          </a:r>
        </a:p>
        <a:p>
          <a:pPr marL="0" lvl="0" indent="0" algn="l" defTabSz="1422400">
            <a:lnSpc>
              <a:spcPct val="90000"/>
            </a:lnSpc>
            <a:spcBef>
              <a:spcPct val="0"/>
            </a:spcBef>
            <a:spcAft>
              <a:spcPts val="0"/>
            </a:spcAft>
            <a:buNone/>
          </a:pPr>
          <a:r>
            <a:rPr lang="en-GB" sz="2000" b="1" kern="1200" dirty="0">
              <a:solidFill>
                <a:srgbClr val="230859"/>
              </a:solidFill>
            </a:rPr>
            <a:t>needs </a:t>
          </a:r>
        </a:p>
        <a:p>
          <a:pPr marL="0" lvl="0" indent="0" algn="l" defTabSz="1422400">
            <a:lnSpc>
              <a:spcPct val="90000"/>
            </a:lnSpc>
            <a:spcBef>
              <a:spcPct val="0"/>
            </a:spcBef>
            <a:spcAft>
              <a:spcPct val="35000"/>
            </a:spcAft>
            <a:buNone/>
          </a:pPr>
          <a:endParaRPr lang="en-GB" sz="2000" b="1" kern="1200" dirty="0">
            <a:solidFill>
              <a:srgbClr val="230859"/>
            </a:solidFill>
          </a:endParaRPr>
        </a:p>
        <a:p>
          <a:pPr marL="0" lvl="0" indent="0" algn="l" defTabSz="1422400">
            <a:lnSpc>
              <a:spcPct val="90000"/>
            </a:lnSpc>
            <a:spcBef>
              <a:spcPct val="0"/>
            </a:spcBef>
            <a:spcAft>
              <a:spcPct val="35000"/>
            </a:spcAft>
            <a:buNone/>
          </a:pPr>
          <a:endParaRPr lang="en-GB" sz="2000" b="1" kern="1200" dirty="0">
            <a:solidFill>
              <a:srgbClr val="230859"/>
            </a:solidFill>
          </a:endParaRPr>
        </a:p>
        <a:p>
          <a:pPr marL="0" lvl="0" indent="0" algn="l" defTabSz="1422400">
            <a:lnSpc>
              <a:spcPct val="90000"/>
            </a:lnSpc>
            <a:spcBef>
              <a:spcPct val="0"/>
            </a:spcBef>
            <a:spcAft>
              <a:spcPct val="35000"/>
            </a:spcAft>
            <a:buNone/>
          </a:pPr>
          <a:endParaRPr lang="en-GB" sz="2000" b="1" kern="1200" dirty="0">
            <a:solidFill>
              <a:srgbClr val="230859"/>
            </a:solidFill>
          </a:endParaRPr>
        </a:p>
        <a:p>
          <a:pPr marL="0" lvl="0" indent="0" algn="l" defTabSz="1422400">
            <a:lnSpc>
              <a:spcPct val="90000"/>
            </a:lnSpc>
            <a:spcBef>
              <a:spcPct val="0"/>
            </a:spcBef>
            <a:spcAft>
              <a:spcPct val="35000"/>
            </a:spcAft>
            <a:buNone/>
          </a:pPr>
          <a:endParaRPr lang="en-GB" sz="2400" b="1" kern="1200" dirty="0">
            <a:solidFill>
              <a:srgbClr val="230859"/>
            </a:solidFill>
          </a:endParaRPr>
        </a:p>
        <a:p>
          <a:pPr marL="0" lvl="0" indent="0" algn="l" defTabSz="1422400">
            <a:lnSpc>
              <a:spcPct val="90000"/>
            </a:lnSpc>
            <a:spcBef>
              <a:spcPct val="0"/>
            </a:spcBef>
            <a:spcAft>
              <a:spcPct val="35000"/>
            </a:spcAft>
            <a:buNone/>
          </a:pPr>
          <a:endParaRPr lang="en-GB" sz="2400" b="1" kern="1200" dirty="0">
            <a:solidFill>
              <a:srgbClr val="230859"/>
            </a:solidFill>
          </a:endParaRPr>
        </a:p>
        <a:p>
          <a:pPr marL="0" lvl="0" indent="0" algn="l" defTabSz="1422400">
            <a:lnSpc>
              <a:spcPct val="90000"/>
            </a:lnSpc>
            <a:spcBef>
              <a:spcPct val="0"/>
            </a:spcBef>
            <a:spcAft>
              <a:spcPct val="35000"/>
            </a:spcAft>
            <a:buNone/>
          </a:pPr>
          <a:r>
            <a:rPr lang="en-GB" sz="2400" b="1" kern="1200" dirty="0">
              <a:solidFill>
                <a:srgbClr val="230859"/>
              </a:solidFill>
            </a:rPr>
            <a:t> </a:t>
          </a:r>
        </a:p>
      </dsp:txBody>
      <dsp:txXfrm>
        <a:off x="3175594" y="720090"/>
        <a:ext cx="3563806" cy="3563818"/>
      </dsp:txXfrm>
    </dsp:sp>
    <dsp:sp modelId="{5809A8BC-ADB4-46EC-94DA-38A20D012ECF}">
      <dsp:nvSpPr>
        <dsp:cNvPr id="0" name=""/>
        <dsp:cNvSpPr/>
      </dsp:nvSpPr>
      <dsp:spPr>
        <a:xfrm>
          <a:off x="5903553" y="0"/>
          <a:ext cx="5039984" cy="5040000"/>
        </a:xfrm>
        <a:prstGeom prst="ellipse">
          <a:avLst/>
        </a:prstGeom>
        <a:solidFill>
          <a:srgbClr val="EA0034">
            <a:alpha val="7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marL="0" lvl="0" indent="0" algn="r" defTabSz="1422400">
            <a:lnSpc>
              <a:spcPct val="90000"/>
            </a:lnSpc>
            <a:spcBef>
              <a:spcPct val="0"/>
            </a:spcBef>
            <a:spcAft>
              <a:spcPct val="35000"/>
            </a:spcAft>
            <a:buNone/>
          </a:pPr>
          <a:endParaRPr lang="en-GB" sz="3200" b="1" kern="1200" dirty="0">
            <a:solidFill>
              <a:schemeClr val="bg1"/>
            </a:solidFill>
          </a:endParaRPr>
        </a:p>
        <a:p>
          <a:pPr marL="0" lvl="0" indent="0" algn="r" defTabSz="1422400">
            <a:lnSpc>
              <a:spcPct val="90000"/>
            </a:lnSpc>
            <a:spcBef>
              <a:spcPct val="0"/>
            </a:spcBef>
            <a:spcAft>
              <a:spcPct val="35000"/>
            </a:spcAft>
            <a:buNone/>
          </a:pPr>
          <a:endParaRPr lang="en-GB" sz="3200" b="1" kern="1200" dirty="0">
            <a:solidFill>
              <a:schemeClr val="bg1"/>
            </a:solidFill>
          </a:endParaRPr>
        </a:p>
        <a:p>
          <a:pPr marL="0" lvl="0" indent="0" algn="ctr" defTabSz="1422400">
            <a:lnSpc>
              <a:spcPct val="90000"/>
            </a:lnSpc>
            <a:spcBef>
              <a:spcPct val="0"/>
            </a:spcBef>
            <a:spcAft>
              <a:spcPct val="35000"/>
            </a:spcAft>
            <a:buNone/>
          </a:pPr>
          <a:r>
            <a:rPr lang="en-GB" sz="3200" b="1" kern="1200" dirty="0">
              <a:solidFill>
                <a:schemeClr val="bg1"/>
              </a:solidFill>
            </a:rPr>
            <a:t>Summative</a:t>
          </a:r>
        </a:p>
        <a:p>
          <a:pPr marL="0" lvl="0" indent="0" algn="r" defTabSz="1422400">
            <a:lnSpc>
              <a:spcPct val="90000"/>
            </a:lnSpc>
            <a:spcBef>
              <a:spcPct val="0"/>
            </a:spcBef>
            <a:spcAft>
              <a:spcPct val="35000"/>
            </a:spcAft>
            <a:buNone/>
          </a:pPr>
          <a:r>
            <a:rPr lang="en-GB" sz="2000" b="1" kern="1200" dirty="0">
              <a:solidFill>
                <a:srgbClr val="230859"/>
              </a:solidFill>
            </a:rPr>
            <a:t>Assesses learner performance</a:t>
          </a:r>
        </a:p>
        <a:p>
          <a:pPr marL="0" lvl="0" indent="0" algn="r" defTabSz="1422400">
            <a:lnSpc>
              <a:spcPct val="90000"/>
            </a:lnSpc>
            <a:spcBef>
              <a:spcPct val="0"/>
            </a:spcBef>
            <a:spcAft>
              <a:spcPct val="35000"/>
            </a:spcAft>
            <a:buNone/>
          </a:pPr>
          <a:r>
            <a:rPr lang="en-GB" sz="2000" b="1" kern="1200" dirty="0">
              <a:solidFill>
                <a:srgbClr val="230859"/>
              </a:solidFill>
            </a:rPr>
            <a:t>At the end of             learning period</a:t>
          </a:r>
        </a:p>
        <a:p>
          <a:pPr marL="0" lvl="0" indent="0" algn="r" defTabSz="1422400">
            <a:lnSpc>
              <a:spcPct val="90000"/>
            </a:lnSpc>
            <a:spcBef>
              <a:spcPct val="0"/>
            </a:spcBef>
            <a:spcAft>
              <a:spcPct val="35000"/>
            </a:spcAft>
            <a:buNone/>
          </a:pPr>
          <a:r>
            <a:rPr lang="en-GB" sz="2000" b="1" kern="1200" dirty="0">
              <a:solidFill>
                <a:srgbClr val="230859"/>
              </a:solidFill>
            </a:rPr>
            <a:t>Collects evidence of learner knowledge       and proficiency</a:t>
          </a:r>
        </a:p>
        <a:p>
          <a:pPr marL="0" lvl="0" indent="0" algn="r" defTabSz="1422400">
            <a:lnSpc>
              <a:spcPct val="90000"/>
            </a:lnSpc>
            <a:spcBef>
              <a:spcPct val="0"/>
            </a:spcBef>
            <a:spcAft>
              <a:spcPct val="35000"/>
            </a:spcAft>
            <a:buNone/>
          </a:pPr>
          <a:r>
            <a:rPr lang="en-GB" sz="2000" b="1" kern="1200" dirty="0">
              <a:solidFill>
                <a:srgbClr val="230859"/>
              </a:solidFill>
            </a:rPr>
            <a:t>Generally linked to a grade/score</a:t>
          </a:r>
        </a:p>
        <a:p>
          <a:pPr marL="0" lvl="0" indent="0" algn="r" defTabSz="1422400">
            <a:lnSpc>
              <a:spcPct val="90000"/>
            </a:lnSpc>
            <a:spcBef>
              <a:spcPct val="0"/>
            </a:spcBef>
            <a:spcAft>
              <a:spcPct val="35000"/>
            </a:spcAft>
            <a:buNone/>
          </a:pPr>
          <a:endParaRPr lang="en-GB" sz="2000" b="1" kern="1200" dirty="0">
            <a:solidFill>
              <a:srgbClr val="230859"/>
            </a:solidFill>
          </a:endParaRPr>
        </a:p>
        <a:p>
          <a:pPr marL="0" lvl="0" indent="0" algn="r" defTabSz="1422400">
            <a:lnSpc>
              <a:spcPct val="90000"/>
            </a:lnSpc>
            <a:spcBef>
              <a:spcPct val="0"/>
            </a:spcBef>
            <a:spcAft>
              <a:spcPct val="35000"/>
            </a:spcAft>
            <a:buNone/>
          </a:pPr>
          <a:r>
            <a:rPr lang="en-GB" sz="2000" b="1" kern="1200" dirty="0">
              <a:solidFill>
                <a:srgbClr val="230859"/>
              </a:solidFill>
            </a:rPr>
            <a:t>   </a:t>
          </a:r>
        </a:p>
        <a:p>
          <a:pPr marL="0" lvl="0" indent="0" algn="r" defTabSz="1422400">
            <a:lnSpc>
              <a:spcPct val="90000"/>
            </a:lnSpc>
            <a:spcBef>
              <a:spcPct val="0"/>
            </a:spcBef>
            <a:spcAft>
              <a:spcPct val="35000"/>
            </a:spcAft>
            <a:buNone/>
          </a:pPr>
          <a:endParaRPr lang="en-GB" sz="2000" b="1" kern="1200" dirty="0">
            <a:solidFill>
              <a:srgbClr val="230859"/>
            </a:solidFill>
          </a:endParaRPr>
        </a:p>
        <a:p>
          <a:pPr marL="0" lvl="0" indent="0" algn="r" defTabSz="1422400">
            <a:lnSpc>
              <a:spcPct val="90000"/>
            </a:lnSpc>
            <a:spcBef>
              <a:spcPct val="0"/>
            </a:spcBef>
            <a:spcAft>
              <a:spcPct val="35000"/>
            </a:spcAft>
            <a:buNone/>
          </a:pPr>
          <a:r>
            <a:rPr lang="en-GB" sz="4500" kern="1200" dirty="0"/>
            <a:t> </a:t>
          </a:r>
        </a:p>
      </dsp:txBody>
      <dsp:txXfrm>
        <a:off x="6641642" y="738091"/>
        <a:ext cx="3563806" cy="35638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21C16-00E7-44BC-82F3-DA2BD2C8F781}">
      <dsp:nvSpPr>
        <dsp:cNvPr id="0" name=""/>
        <dsp:cNvSpPr/>
      </dsp:nvSpPr>
      <dsp:spPr>
        <a:xfrm>
          <a:off x="2437505" y="-18001"/>
          <a:ext cx="5039984" cy="5040000"/>
        </a:xfrm>
        <a:prstGeom prst="ellipse">
          <a:avLst/>
        </a:prstGeom>
        <a:solidFill>
          <a:srgbClr val="6AB651">
            <a:alpha val="7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endParaRPr lang="en-GB" sz="3200" b="1" kern="1200" dirty="0">
            <a:solidFill>
              <a:schemeClr val="bg1"/>
            </a:solidFill>
          </a:endParaRPr>
        </a:p>
        <a:p>
          <a:pPr marL="0" lvl="0" indent="0" algn="l" defTabSz="1422400">
            <a:lnSpc>
              <a:spcPct val="90000"/>
            </a:lnSpc>
            <a:spcBef>
              <a:spcPct val="0"/>
            </a:spcBef>
            <a:spcAft>
              <a:spcPct val="35000"/>
            </a:spcAft>
            <a:buNone/>
          </a:pPr>
          <a:endParaRPr lang="en-GB" sz="3200" b="1" kern="1200" dirty="0">
            <a:solidFill>
              <a:schemeClr val="bg1"/>
            </a:solidFill>
          </a:endParaRPr>
        </a:p>
        <a:p>
          <a:pPr marL="0" lvl="0" indent="0" algn="l" defTabSz="1422400">
            <a:lnSpc>
              <a:spcPct val="90000"/>
            </a:lnSpc>
            <a:spcBef>
              <a:spcPct val="0"/>
            </a:spcBef>
            <a:spcAft>
              <a:spcPct val="35000"/>
            </a:spcAft>
            <a:buNone/>
          </a:pPr>
          <a:endParaRPr lang="en-GB" sz="2400" b="1" kern="1200" dirty="0">
            <a:solidFill>
              <a:schemeClr val="bg1"/>
            </a:solidFill>
          </a:endParaRPr>
        </a:p>
        <a:p>
          <a:pPr marL="0" lvl="0" indent="0" algn="ctr" defTabSz="1422400">
            <a:lnSpc>
              <a:spcPct val="90000"/>
            </a:lnSpc>
            <a:spcBef>
              <a:spcPct val="0"/>
            </a:spcBef>
            <a:spcAft>
              <a:spcPct val="35000"/>
            </a:spcAft>
            <a:buNone/>
          </a:pPr>
          <a:endParaRPr lang="en-GB" sz="3200" b="1" kern="1200" dirty="0">
            <a:solidFill>
              <a:schemeClr val="bg1"/>
            </a:solidFill>
          </a:endParaRPr>
        </a:p>
        <a:p>
          <a:pPr marL="0" lvl="0" indent="0" algn="ctr" defTabSz="1422400">
            <a:lnSpc>
              <a:spcPct val="90000"/>
            </a:lnSpc>
            <a:spcBef>
              <a:spcPct val="0"/>
            </a:spcBef>
            <a:spcAft>
              <a:spcPct val="35000"/>
            </a:spcAft>
            <a:buNone/>
          </a:pPr>
          <a:r>
            <a:rPr lang="en-GB" sz="3200" b="1" kern="1200" dirty="0">
              <a:solidFill>
                <a:schemeClr val="bg1"/>
              </a:solidFill>
            </a:rPr>
            <a:t>Formative</a:t>
          </a:r>
        </a:p>
        <a:p>
          <a:pPr marL="0" lvl="0" indent="0" algn="ctr" defTabSz="1422400">
            <a:lnSpc>
              <a:spcPct val="90000"/>
            </a:lnSpc>
            <a:spcBef>
              <a:spcPct val="0"/>
            </a:spcBef>
            <a:spcAft>
              <a:spcPct val="35000"/>
            </a:spcAft>
            <a:buNone/>
          </a:pPr>
          <a:endParaRPr lang="en-GB" sz="1000" b="1" kern="1200" dirty="0">
            <a:solidFill>
              <a:schemeClr val="bg1"/>
            </a:solidFill>
          </a:endParaRPr>
        </a:p>
        <a:p>
          <a:pPr marL="0" lvl="0" indent="0" algn="ctr" defTabSz="1422400">
            <a:lnSpc>
              <a:spcPct val="90000"/>
            </a:lnSpc>
            <a:spcBef>
              <a:spcPct val="0"/>
            </a:spcBef>
            <a:spcAft>
              <a:spcPts val="600"/>
            </a:spcAft>
            <a:buNone/>
          </a:pPr>
          <a:r>
            <a:rPr lang="en-GB" sz="3200" b="1" kern="1200" dirty="0">
              <a:solidFill>
                <a:srgbClr val="230859"/>
              </a:solidFill>
            </a:rPr>
            <a:t>When </a:t>
          </a:r>
        </a:p>
        <a:p>
          <a:pPr marL="0" lvl="0" indent="0" algn="ctr" defTabSz="1422400">
            <a:lnSpc>
              <a:spcPct val="90000"/>
            </a:lnSpc>
            <a:spcBef>
              <a:spcPct val="0"/>
            </a:spcBef>
            <a:spcAft>
              <a:spcPts val="600"/>
            </a:spcAft>
            <a:buNone/>
          </a:pPr>
          <a:r>
            <a:rPr lang="en-GB" sz="3200" b="1" kern="1200" dirty="0">
              <a:solidFill>
                <a:srgbClr val="230859"/>
              </a:solidFill>
            </a:rPr>
            <a:t>the </a:t>
          </a:r>
        </a:p>
        <a:p>
          <a:pPr marL="0" lvl="0" indent="0" algn="ctr" defTabSz="1422400">
            <a:lnSpc>
              <a:spcPct val="90000"/>
            </a:lnSpc>
            <a:spcBef>
              <a:spcPct val="0"/>
            </a:spcBef>
            <a:spcAft>
              <a:spcPts val="600"/>
            </a:spcAft>
            <a:buNone/>
          </a:pPr>
          <a:r>
            <a:rPr lang="en-GB" sz="3200" b="1" kern="1200" dirty="0">
              <a:solidFill>
                <a:srgbClr val="230859"/>
              </a:solidFill>
            </a:rPr>
            <a:t>cook </a:t>
          </a:r>
        </a:p>
        <a:p>
          <a:pPr marL="0" lvl="0" indent="0" algn="ctr" defTabSz="1422400">
            <a:lnSpc>
              <a:spcPct val="90000"/>
            </a:lnSpc>
            <a:spcBef>
              <a:spcPct val="0"/>
            </a:spcBef>
            <a:spcAft>
              <a:spcPts val="600"/>
            </a:spcAft>
            <a:buNone/>
          </a:pPr>
          <a:r>
            <a:rPr lang="en-GB" sz="3200" b="1" kern="1200" dirty="0">
              <a:solidFill>
                <a:srgbClr val="230859"/>
              </a:solidFill>
            </a:rPr>
            <a:t>tastes </a:t>
          </a:r>
        </a:p>
        <a:p>
          <a:pPr marL="0" lvl="0" indent="0" algn="ctr" defTabSz="1422400">
            <a:lnSpc>
              <a:spcPct val="90000"/>
            </a:lnSpc>
            <a:spcBef>
              <a:spcPct val="0"/>
            </a:spcBef>
            <a:spcAft>
              <a:spcPts val="600"/>
            </a:spcAft>
            <a:buNone/>
          </a:pPr>
          <a:r>
            <a:rPr lang="en-GB" sz="3200" b="1" kern="1200" dirty="0">
              <a:solidFill>
                <a:srgbClr val="230859"/>
              </a:solidFill>
            </a:rPr>
            <a:t>the </a:t>
          </a:r>
        </a:p>
        <a:p>
          <a:pPr marL="0" lvl="0" indent="0" algn="ctr" defTabSz="1422400">
            <a:lnSpc>
              <a:spcPct val="90000"/>
            </a:lnSpc>
            <a:spcBef>
              <a:spcPct val="0"/>
            </a:spcBef>
            <a:spcAft>
              <a:spcPts val="600"/>
            </a:spcAft>
            <a:buNone/>
          </a:pPr>
          <a:r>
            <a:rPr lang="en-GB" sz="3200" b="1" kern="1200" dirty="0">
              <a:solidFill>
                <a:srgbClr val="230859"/>
              </a:solidFill>
            </a:rPr>
            <a:t>soup </a:t>
          </a:r>
        </a:p>
        <a:p>
          <a:pPr marL="0" lvl="0" indent="0" algn="l" defTabSz="1422400">
            <a:lnSpc>
              <a:spcPct val="90000"/>
            </a:lnSpc>
            <a:spcBef>
              <a:spcPct val="0"/>
            </a:spcBef>
            <a:spcAft>
              <a:spcPct val="35000"/>
            </a:spcAft>
            <a:buNone/>
          </a:pPr>
          <a:endParaRPr lang="en-GB" sz="2000" b="1" kern="1200" dirty="0">
            <a:solidFill>
              <a:srgbClr val="230859"/>
            </a:solidFill>
          </a:endParaRPr>
        </a:p>
        <a:p>
          <a:pPr marL="0" lvl="0" indent="0" algn="l" defTabSz="1422400">
            <a:lnSpc>
              <a:spcPct val="90000"/>
            </a:lnSpc>
            <a:spcBef>
              <a:spcPct val="0"/>
            </a:spcBef>
            <a:spcAft>
              <a:spcPct val="35000"/>
            </a:spcAft>
            <a:buNone/>
          </a:pPr>
          <a:endParaRPr lang="en-GB" sz="2000" b="1" kern="1200" dirty="0">
            <a:solidFill>
              <a:srgbClr val="230859"/>
            </a:solidFill>
          </a:endParaRPr>
        </a:p>
        <a:p>
          <a:pPr marL="0" lvl="0" indent="0" algn="l" defTabSz="1422400">
            <a:lnSpc>
              <a:spcPct val="90000"/>
            </a:lnSpc>
            <a:spcBef>
              <a:spcPct val="0"/>
            </a:spcBef>
            <a:spcAft>
              <a:spcPct val="35000"/>
            </a:spcAft>
            <a:buNone/>
          </a:pPr>
          <a:endParaRPr lang="en-GB" sz="2400" b="1" kern="1200" dirty="0">
            <a:solidFill>
              <a:srgbClr val="230859"/>
            </a:solidFill>
          </a:endParaRPr>
        </a:p>
        <a:p>
          <a:pPr marL="0" lvl="0" indent="0" algn="l" defTabSz="1422400">
            <a:lnSpc>
              <a:spcPct val="90000"/>
            </a:lnSpc>
            <a:spcBef>
              <a:spcPct val="0"/>
            </a:spcBef>
            <a:spcAft>
              <a:spcPct val="35000"/>
            </a:spcAft>
            <a:buNone/>
          </a:pPr>
          <a:endParaRPr lang="en-GB" sz="2400" b="1" kern="1200" dirty="0">
            <a:solidFill>
              <a:srgbClr val="230859"/>
            </a:solidFill>
          </a:endParaRPr>
        </a:p>
        <a:p>
          <a:pPr marL="0" lvl="0" indent="0" algn="l" defTabSz="1422400">
            <a:lnSpc>
              <a:spcPct val="90000"/>
            </a:lnSpc>
            <a:spcBef>
              <a:spcPct val="0"/>
            </a:spcBef>
            <a:spcAft>
              <a:spcPct val="35000"/>
            </a:spcAft>
            <a:buNone/>
          </a:pPr>
          <a:r>
            <a:rPr lang="en-GB" sz="2400" b="1" kern="1200" dirty="0">
              <a:solidFill>
                <a:srgbClr val="230859"/>
              </a:solidFill>
            </a:rPr>
            <a:t> </a:t>
          </a:r>
        </a:p>
      </dsp:txBody>
      <dsp:txXfrm>
        <a:off x="3175594" y="720090"/>
        <a:ext cx="3563806" cy="3563818"/>
      </dsp:txXfrm>
    </dsp:sp>
    <dsp:sp modelId="{5809A8BC-ADB4-46EC-94DA-38A20D012ECF}">
      <dsp:nvSpPr>
        <dsp:cNvPr id="0" name=""/>
        <dsp:cNvSpPr/>
      </dsp:nvSpPr>
      <dsp:spPr>
        <a:xfrm>
          <a:off x="5903553" y="0"/>
          <a:ext cx="5039984" cy="5040000"/>
        </a:xfrm>
        <a:prstGeom prst="ellipse">
          <a:avLst/>
        </a:prstGeom>
        <a:solidFill>
          <a:srgbClr val="EA0034">
            <a:alpha val="7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marL="0" lvl="0" indent="0" algn="r" defTabSz="1422400">
            <a:lnSpc>
              <a:spcPct val="90000"/>
            </a:lnSpc>
            <a:spcBef>
              <a:spcPct val="0"/>
            </a:spcBef>
            <a:spcAft>
              <a:spcPct val="35000"/>
            </a:spcAft>
            <a:buNone/>
          </a:pPr>
          <a:endParaRPr lang="en-GB" sz="3200" b="1" kern="1200" dirty="0">
            <a:solidFill>
              <a:schemeClr val="bg1"/>
            </a:solidFill>
          </a:endParaRPr>
        </a:p>
        <a:p>
          <a:pPr marL="0" lvl="0" indent="0" algn="r" defTabSz="1422400">
            <a:lnSpc>
              <a:spcPct val="90000"/>
            </a:lnSpc>
            <a:spcBef>
              <a:spcPct val="0"/>
            </a:spcBef>
            <a:spcAft>
              <a:spcPct val="35000"/>
            </a:spcAft>
            <a:buNone/>
          </a:pPr>
          <a:endParaRPr lang="en-GB" sz="4000" b="1" kern="1200" dirty="0">
            <a:solidFill>
              <a:schemeClr val="bg1"/>
            </a:solidFill>
          </a:endParaRPr>
        </a:p>
        <a:p>
          <a:pPr marL="0" lvl="0" indent="0" algn="ctr" defTabSz="1422400">
            <a:lnSpc>
              <a:spcPct val="90000"/>
            </a:lnSpc>
            <a:spcBef>
              <a:spcPct val="0"/>
            </a:spcBef>
            <a:spcAft>
              <a:spcPct val="35000"/>
            </a:spcAft>
            <a:buNone/>
          </a:pPr>
          <a:endParaRPr lang="en-GB" sz="1600" b="1" kern="1200" dirty="0">
            <a:solidFill>
              <a:schemeClr val="bg1"/>
            </a:solidFill>
          </a:endParaRPr>
        </a:p>
        <a:p>
          <a:pPr marL="0" lvl="0" indent="0" algn="ctr" defTabSz="1422400">
            <a:lnSpc>
              <a:spcPct val="90000"/>
            </a:lnSpc>
            <a:spcBef>
              <a:spcPct val="0"/>
            </a:spcBef>
            <a:spcAft>
              <a:spcPct val="35000"/>
            </a:spcAft>
            <a:buNone/>
          </a:pPr>
          <a:r>
            <a:rPr lang="en-GB" sz="3200" b="1" kern="1200" dirty="0">
              <a:solidFill>
                <a:schemeClr val="bg1"/>
              </a:solidFill>
            </a:rPr>
            <a:t>Summative</a:t>
          </a:r>
        </a:p>
        <a:p>
          <a:pPr marL="0" lvl="0" indent="0" algn="ctr" defTabSz="1422400">
            <a:lnSpc>
              <a:spcPct val="90000"/>
            </a:lnSpc>
            <a:spcBef>
              <a:spcPct val="0"/>
            </a:spcBef>
            <a:spcAft>
              <a:spcPts val="600"/>
            </a:spcAft>
            <a:buNone/>
          </a:pPr>
          <a:endParaRPr lang="en-GB" sz="800" b="1" kern="1200" dirty="0">
            <a:solidFill>
              <a:srgbClr val="230859"/>
            </a:solidFill>
          </a:endParaRPr>
        </a:p>
        <a:p>
          <a:pPr marL="0" lvl="0" indent="0" algn="ctr" defTabSz="1422400">
            <a:lnSpc>
              <a:spcPct val="90000"/>
            </a:lnSpc>
            <a:spcBef>
              <a:spcPct val="0"/>
            </a:spcBef>
            <a:spcAft>
              <a:spcPts val="600"/>
            </a:spcAft>
            <a:buNone/>
          </a:pPr>
          <a:r>
            <a:rPr lang="en-GB" sz="3200" b="1" kern="1200" dirty="0">
              <a:solidFill>
                <a:srgbClr val="230859"/>
              </a:solidFill>
            </a:rPr>
            <a:t>When </a:t>
          </a:r>
        </a:p>
        <a:p>
          <a:pPr marL="0" lvl="0" indent="0" algn="ctr" defTabSz="1422400">
            <a:lnSpc>
              <a:spcPct val="90000"/>
            </a:lnSpc>
            <a:spcBef>
              <a:spcPct val="0"/>
            </a:spcBef>
            <a:spcAft>
              <a:spcPts val="600"/>
            </a:spcAft>
            <a:buNone/>
          </a:pPr>
          <a:r>
            <a:rPr lang="en-GB" sz="3200" b="1" kern="1200" dirty="0">
              <a:solidFill>
                <a:srgbClr val="230859"/>
              </a:solidFill>
            </a:rPr>
            <a:t>the </a:t>
          </a:r>
        </a:p>
        <a:p>
          <a:pPr marL="0" lvl="0" indent="0" algn="ctr" defTabSz="1422400">
            <a:lnSpc>
              <a:spcPct val="90000"/>
            </a:lnSpc>
            <a:spcBef>
              <a:spcPct val="0"/>
            </a:spcBef>
            <a:spcAft>
              <a:spcPts val="600"/>
            </a:spcAft>
            <a:buNone/>
          </a:pPr>
          <a:r>
            <a:rPr lang="en-GB" sz="3200" b="1" kern="1200" dirty="0">
              <a:solidFill>
                <a:srgbClr val="230859"/>
              </a:solidFill>
            </a:rPr>
            <a:t> customer </a:t>
          </a:r>
        </a:p>
        <a:p>
          <a:pPr marL="0" lvl="0" indent="0" algn="ctr" defTabSz="1422400">
            <a:lnSpc>
              <a:spcPct val="90000"/>
            </a:lnSpc>
            <a:spcBef>
              <a:spcPct val="0"/>
            </a:spcBef>
            <a:spcAft>
              <a:spcPts val="600"/>
            </a:spcAft>
            <a:buNone/>
          </a:pPr>
          <a:r>
            <a:rPr lang="en-GB" sz="3200" b="1" kern="1200" dirty="0">
              <a:solidFill>
                <a:srgbClr val="230859"/>
              </a:solidFill>
            </a:rPr>
            <a:t>tastes </a:t>
          </a:r>
        </a:p>
        <a:p>
          <a:pPr marL="0" lvl="0" indent="0" algn="ctr" defTabSz="1422400">
            <a:lnSpc>
              <a:spcPct val="90000"/>
            </a:lnSpc>
            <a:spcBef>
              <a:spcPct val="0"/>
            </a:spcBef>
            <a:spcAft>
              <a:spcPts val="600"/>
            </a:spcAft>
            <a:buNone/>
          </a:pPr>
          <a:r>
            <a:rPr lang="en-GB" sz="3200" b="1" kern="1200" dirty="0">
              <a:solidFill>
                <a:srgbClr val="230859"/>
              </a:solidFill>
            </a:rPr>
            <a:t>the</a:t>
          </a:r>
        </a:p>
        <a:p>
          <a:pPr marL="0" lvl="0" indent="0" algn="ctr" defTabSz="1422400">
            <a:lnSpc>
              <a:spcPct val="90000"/>
            </a:lnSpc>
            <a:spcBef>
              <a:spcPct val="0"/>
            </a:spcBef>
            <a:spcAft>
              <a:spcPts val="600"/>
            </a:spcAft>
            <a:buNone/>
          </a:pPr>
          <a:r>
            <a:rPr lang="en-GB" sz="3200" b="1" kern="1200" dirty="0">
              <a:solidFill>
                <a:srgbClr val="230859"/>
              </a:solidFill>
            </a:rPr>
            <a:t>soup </a:t>
          </a:r>
        </a:p>
        <a:p>
          <a:pPr marL="0" lvl="0" indent="0" algn="r" defTabSz="1422400">
            <a:lnSpc>
              <a:spcPct val="90000"/>
            </a:lnSpc>
            <a:spcBef>
              <a:spcPct val="0"/>
            </a:spcBef>
            <a:spcAft>
              <a:spcPct val="35000"/>
            </a:spcAft>
            <a:buNone/>
          </a:pPr>
          <a:r>
            <a:rPr lang="en-GB" sz="2000" b="1" kern="1200" dirty="0">
              <a:solidFill>
                <a:srgbClr val="230859"/>
              </a:solidFill>
            </a:rPr>
            <a:t>   </a:t>
          </a:r>
        </a:p>
        <a:p>
          <a:pPr marL="0" lvl="0" indent="0" algn="r" defTabSz="1422400">
            <a:lnSpc>
              <a:spcPct val="90000"/>
            </a:lnSpc>
            <a:spcBef>
              <a:spcPct val="0"/>
            </a:spcBef>
            <a:spcAft>
              <a:spcPct val="35000"/>
            </a:spcAft>
            <a:buNone/>
          </a:pPr>
          <a:endParaRPr lang="en-GB" sz="2000" b="1" kern="1200" dirty="0">
            <a:solidFill>
              <a:srgbClr val="230859"/>
            </a:solidFill>
          </a:endParaRPr>
        </a:p>
        <a:p>
          <a:pPr marL="0" lvl="0" indent="0" algn="r" defTabSz="1422400">
            <a:lnSpc>
              <a:spcPct val="90000"/>
            </a:lnSpc>
            <a:spcBef>
              <a:spcPct val="0"/>
            </a:spcBef>
            <a:spcAft>
              <a:spcPct val="35000"/>
            </a:spcAft>
            <a:buNone/>
          </a:pPr>
          <a:r>
            <a:rPr lang="en-GB" sz="4500" kern="1200" dirty="0"/>
            <a:t> </a:t>
          </a:r>
        </a:p>
      </dsp:txBody>
      <dsp:txXfrm>
        <a:off x="6641642" y="738091"/>
        <a:ext cx="3563806" cy="35638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21C16-00E7-44BC-82F3-DA2BD2C8F781}">
      <dsp:nvSpPr>
        <dsp:cNvPr id="0" name=""/>
        <dsp:cNvSpPr/>
      </dsp:nvSpPr>
      <dsp:spPr>
        <a:xfrm>
          <a:off x="2437505" y="-18001"/>
          <a:ext cx="5039984" cy="5040000"/>
        </a:xfrm>
        <a:prstGeom prst="ellipse">
          <a:avLst/>
        </a:prstGeom>
        <a:solidFill>
          <a:srgbClr val="6AB651">
            <a:alpha val="7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endParaRPr lang="en-GB" sz="3200" b="1" kern="1200" dirty="0">
            <a:solidFill>
              <a:schemeClr val="bg1"/>
            </a:solidFill>
          </a:endParaRPr>
        </a:p>
        <a:p>
          <a:pPr marL="0" lvl="0" indent="0" algn="l" defTabSz="1422400">
            <a:lnSpc>
              <a:spcPct val="90000"/>
            </a:lnSpc>
            <a:spcBef>
              <a:spcPct val="0"/>
            </a:spcBef>
            <a:spcAft>
              <a:spcPct val="35000"/>
            </a:spcAft>
            <a:buNone/>
          </a:pPr>
          <a:endParaRPr lang="en-GB" sz="3200" b="1" kern="1200" dirty="0">
            <a:solidFill>
              <a:srgbClr val="FFFFFF"/>
            </a:solidFill>
          </a:endParaRPr>
        </a:p>
        <a:p>
          <a:pPr marL="0" lvl="0" indent="0" algn="l" defTabSz="1422400">
            <a:lnSpc>
              <a:spcPct val="90000"/>
            </a:lnSpc>
            <a:spcBef>
              <a:spcPct val="0"/>
            </a:spcBef>
            <a:spcAft>
              <a:spcPct val="35000"/>
            </a:spcAft>
            <a:buNone/>
          </a:pPr>
          <a:endParaRPr lang="en-GB" sz="2400" b="1" kern="1200" dirty="0">
            <a:solidFill>
              <a:schemeClr val="bg1"/>
            </a:solidFill>
          </a:endParaRPr>
        </a:p>
        <a:p>
          <a:pPr marL="0" lvl="0" indent="0" algn="ctr" defTabSz="1422400">
            <a:lnSpc>
              <a:spcPct val="90000"/>
            </a:lnSpc>
            <a:spcBef>
              <a:spcPct val="0"/>
            </a:spcBef>
            <a:spcAft>
              <a:spcPct val="35000"/>
            </a:spcAft>
            <a:buNone/>
          </a:pPr>
          <a:endParaRPr lang="en-GB" sz="3200" b="1" kern="1200" dirty="0">
            <a:solidFill>
              <a:schemeClr val="bg1"/>
            </a:solidFill>
          </a:endParaRPr>
        </a:p>
        <a:p>
          <a:pPr marL="0" lvl="0" indent="0" algn="ctr" defTabSz="1422400">
            <a:lnSpc>
              <a:spcPct val="90000"/>
            </a:lnSpc>
            <a:spcBef>
              <a:spcPct val="0"/>
            </a:spcBef>
            <a:spcAft>
              <a:spcPct val="35000"/>
            </a:spcAft>
            <a:buNone/>
          </a:pPr>
          <a:r>
            <a:rPr lang="en-GB" sz="3200" b="1" kern="1200" dirty="0">
              <a:solidFill>
                <a:schemeClr val="bg1"/>
              </a:solidFill>
            </a:rPr>
            <a:t>Formative</a:t>
          </a:r>
          <a:r>
            <a:rPr lang="en-GB" sz="2000" b="1" kern="1200" dirty="0">
              <a:solidFill>
                <a:srgbClr val="230859"/>
              </a:solidFill>
            </a:rPr>
            <a:t> </a:t>
          </a:r>
        </a:p>
        <a:p>
          <a:pPr marL="0" lvl="0" indent="0" algn="ctr" defTabSz="1422400">
            <a:lnSpc>
              <a:spcPct val="90000"/>
            </a:lnSpc>
            <a:spcBef>
              <a:spcPct val="0"/>
            </a:spcBef>
            <a:spcAft>
              <a:spcPct val="35000"/>
            </a:spcAft>
            <a:buNone/>
          </a:pPr>
          <a:r>
            <a:rPr lang="en-GB" sz="2000" b="1" kern="1200" dirty="0">
              <a:solidFill>
                <a:srgbClr val="230859"/>
              </a:solidFill>
            </a:rPr>
            <a:t>Observations</a:t>
          </a:r>
        </a:p>
        <a:p>
          <a:pPr marL="0" lvl="0" indent="0" algn="ctr" defTabSz="1422400">
            <a:lnSpc>
              <a:spcPct val="90000"/>
            </a:lnSpc>
            <a:spcBef>
              <a:spcPct val="0"/>
            </a:spcBef>
            <a:spcAft>
              <a:spcPct val="35000"/>
            </a:spcAft>
            <a:buNone/>
          </a:pPr>
          <a:r>
            <a:rPr lang="en-GB" sz="2000" b="1" kern="1200" dirty="0">
              <a:solidFill>
                <a:srgbClr val="230859"/>
              </a:solidFill>
            </a:rPr>
            <a:t>Classwork</a:t>
          </a:r>
        </a:p>
        <a:p>
          <a:pPr marL="0" lvl="0" indent="0" algn="ctr" defTabSz="1422400">
            <a:lnSpc>
              <a:spcPct val="90000"/>
            </a:lnSpc>
            <a:spcBef>
              <a:spcPct val="0"/>
            </a:spcBef>
            <a:spcAft>
              <a:spcPct val="35000"/>
            </a:spcAft>
            <a:buNone/>
          </a:pPr>
          <a:r>
            <a:rPr lang="en-GB" sz="2000" b="1" kern="1200" dirty="0">
              <a:solidFill>
                <a:srgbClr val="230859"/>
              </a:solidFill>
            </a:rPr>
            <a:t>Homework</a:t>
          </a:r>
        </a:p>
        <a:p>
          <a:pPr marL="0" lvl="0" indent="0" algn="ctr" defTabSz="1422400">
            <a:lnSpc>
              <a:spcPct val="90000"/>
            </a:lnSpc>
            <a:spcBef>
              <a:spcPct val="0"/>
            </a:spcBef>
            <a:spcAft>
              <a:spcPct val="35000"/>
            </a:spcAft>
            <a:buNone/>
          </a:pPr>
          <a:r>
            <a:rPr lang="en-GB" sz="2000" b="1" kern="1200" dirty="0">
              <a:solidFill>
                <a:srgbClr val="230859"/>
              </a:solidFill>
            </a:rPr>
            <a:t>Quizzes</a:t>
          </a:r>
        </a:p>
        <a:p>
          <a:pPr marL="0" lvl="0" indent="0" algn="ctr" defTabSz="1422400">
            <a:lnSpc>
              <a:spcPct val="90000"/>
            </a:lnSpc>
            <a:spcBef>
              <a:spcPct val="0"/>
            </a:spcBef>
            <a:spcAft>
              <a:spcPct val="35000"/>
            </a:spcAft>
            <a:buNone/>
          </a:pPr>
          <a:r>
            <a:rPr lang="en-GB" sz="2000" b="1" kern="1200" dirty="0">
              <a:solidFill>
                <a:srgbClr val="230859"/>
              </a:solidFill>
            </a:rPr>
            <a:t>Q &amp; A </a:t>
          </a:r>
        </a:p>
        <a:p>
          <a:pPr marL="0" lvl="0" indent="0" algn="ctr" defTabSz="1422400">
            <a:lnSpc>
              <a:spcPct val="90000"/>
            </a:lnSpc>
            <a:spcBef>
              <a:spcPct val="0"/>
            </a:spcBef>
            <a:spcAft>
              <a:spcPct val="35000"/>
            </a:spcAft>
            <a:buNone/>
          </a:pPr>
          <a:r>
            <a:rPr lang="en-GB" sz="2000" b="1" kern="1200" dirty="0">
              <a:solidFill>
                <a:srgbClr val="230859"/>
              </a:solidFill>
            </a:rPr>
            <a:t>Progress tests  </a:t>
          </a:r>
        </a:p>
        <a:p>
          <a:pPr marL="0" lvl="0" indent="0" algn="ctr" defTabSz="1422400">
            <a:lnSpc>
              <a:spcPct val="90000"/>
            </a:lnSpc>
            <a:spcBef>
              <a:spcPct val="0"/>
            </a:spcBef>
            <a:spcAft>
              <a:spcPct val="35000"/>
            </a:spcAft>
            <a:buNone/>
          </a:pPr>
          <a:r>
            <a:rPr lang="en-GB" sz="2000" b="1" kern="1200" dirty="0">
              <a:solidFill>
                <a:srgbClr val="230859"/>
              </a:solidFill>
            </a:rPr>
            <a:t>Peer assessment </a:t>
          </a:r>
        </a:p>
        <a:p>
          <a:pPr marL="0" lvl="0" indent="0" algn="ctr" defTabSz="1422400">
            <a:lnSpc>
              <a:spcPct val="90000"/>
            </a:lnSpc>
            <a:spcBef>
              <a:spcPct val="0"/>
            </a:spcBef>
            <a:spcAft>
              <a:spcPct val="35000"/>
            </a:spcAft>
            <a:buNone/>
          </a:pPr>
          <a:r>
            <a:rPr lang="en-GB" sz="2000" b="1" kern="1200" dirty="0">
              <a:solidFill>
                <a:srgbClr val="230859"/>
              </a:solidFill>
            </a:rPr>
            <a:t> </a:t>
          </a:r>
        </a:p>
        <a:p>
          <a:pPr marL="0" lvl="0" indent="0" algn="l" defTabSz="1422400">
            <a:lnSpc>
              <a:spcPct val="90000"/>
            </a:lnSpc>
            <a:spcBef>
              <a:spcPct val="0"/>
            </a:spcBef>
            <a:spcAft>
              <a:spcPct val="35000"/>
            </a:spcAft>
            <a:buNone/>
          </a:pPr>
          <a:endParaRPr lang="en-GB" sz="2000" b="1" kern="1200" dirty="0">
            <a:solidFill>
              <a:srgbClr val="230859"/>
            </a:solidFill>
          </a:endParaRPr>
        </a:p>
        <a:p>
          <a:pPr marL="0" lvl="0" indent="0" algn="l" defTabSz="1422400">
            <a:lnSpc>
              <a:spcPct val="90000"/>
            </a:lnSpc>
            <a:spcBef>
              <a:spcPct val="0"/>
            </a:spcBef>
            <a:spcAft>
              <a:spcPct val="35000"/>
            </a:spcAft>
            <a:buNone/>
          </a:pPr>
          <a:endParaRPr lang="en-GB" sz="2000" b="1" kern="1200" dirty="0">
            <a:solidFill>
              <a:srgbClr val="230859"/>
            </a:solidFill>
          </a:endParaRPr>
        </a:p>
        <a:p>
          <a:pPr marL="0" lvl="0" indent="0" algn="l" defTabSz="1422400">
            <a:lnSpc>
              <a:spcPct val="90000"/>
            </a:lnSpc>
            <a:spcBef>
              <a:spcPct val="0"/>
            </a:spcBef>
            <a:spcAft>
              <a:spcPct val="35000"/>
            </a:spcAft>
            <a:buNone/>
          </a:pPr>
          <a:endParaRPr lang="en-GB" sz="2400" b="1" kern="1200" dirty="0">
            <a:solidFill>
              <a:srgbClr val="230859"/>
            </a:solidFill>
          </a:endParaRPr>
        </a:p>
        <a:p>
          <a:pPr marL="0" lvl="0" indent="0" algn="l" defTabSz="1422400">
            <a:lnSpc>
              <a:spcPct val="90000"/>
            </a:lnSpc>
            <a:spcBef>
              <a:spcPct val="0"/>
            </a:spcBef>
            <a:spcAft>
              <a:spcPct val="35000"/>
            </a:spcAft>
            <a:buNone/>
          </a:pPr>
          <a:endParaRPr lang="en-GB" sz="2400" b="1" kern="1200" dirty="0">
            <a:solidFill>
              <a:srgbClr val="230859"/>
            </a:solidFill>
          </a:endParaRPr>
        </a:p>
        <a:p>
          <a:pPr marL="0" lvl="0" indent="0" algn="l" defTabSz="1422400">
            <a:lnSpc>
              <a:spcPct val="90000"/>
            </a:lnSpc>
            <a:spcBef>
              <a:spcPct val="0"/>
            </a:spcBef>
            <a:spcAft>
              <a:spcPct val="35000"/>
            </a:spcAft>
            <a:buNone/>
          </a:pPr>
          <a:r>
            <a:rPr lang="en-GB" sz="2400" b="1" kern="1200" dirty="0">
              <a:solidFill>
                <a:srgbClr val="230859"/>
              </a:solidFill>
            </a:rPr>
            <a:t> </a:t>
          </a:r>
        </a:p>
      </dsp:txBody>
      <dsp:txXfrm>
        <a:off x="3175594" y="720090"/>
        <a:ext cx="3563806" cy="3563818"/>
      </dsp:txXfrm>
    </dsp:sp>
    <dsp:sp modelId="{5809A8BC-ADB4-46EC-94DA-38A20D012ECF}">
      <dsp:nvSpPr>
        <dsp:cNvPr id="0" name=""/>
        <dsp:cNvSpPr/>
      </dsp:nvSpPr>
      <dsp:spPr>
        <a:xfrm>
          <a:off x="5903553" y="0"/>
          <a:ext cx="5039984" cy="5040000"/>
        </a:xfrm>
        <a:prstGeom prst="ellipse">
          <a:avLst/>
        </a:prstGeom>
        <a:solidFill>
          <a:srgbClr val="EA0034">
            <a:alpha val="74902"/>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marL="0" lvl="0" indent="0" algn="r" defTabSz="1422400">
            <a:lnSpc>
              <a:spcPct val="90000"/>
            </a:lnSpc>
            <a:spcBef>
              <a:spcPct val="0"/>
            </a:spcBef>
            <a:spcAft>
              <a:spcPct val="35000"/>
            </a:spcAft>
            <a:buNone/>
          </a:pPr>
          <a:endParaRPr lang="en-GB" sz="3200" b="1" kern="1200" dirty="0">
            <a:solidFill>
              <a:schemeClr val="bg1"/>
            </a:solidFill>
          </a:endParaRPr>
        </a:p>
        <a:p>
          <a:pPr marL="0" lvl="0" indent="0" algn="r" defTabSz="1422400">
            <a:lnSpc>
              <a:spcPct val="90000"/>
            </a:lnSpc>
            <a:spcBef>
              <a:spcPct val="0"/>
            </a:spcBef>
            <a:spcAft>
              <a:spcPct val="35000"/>
            </a:spcAft>
            <a:buNone/>
          </a:pPr>
          <a:endParaRPr lang="en-GB" sz="4000" b="1" kern="1200" dirty="0">
            <a:solidFill>
              <a:schemeClr val="bg1"/>
            </a:solidFill>
          </a:endParaRPr>
        </a:p>
        <a:p>
          <a:pPr marL="0" lvl="0" indent="0" algn="ctr" defTabSz="1422400">
            <a:lnSpc>
              <a:spcPct val="90000"/>
            </a:lnSpc>
            <a:spcBef>
              <a:spcPct val="0"/>
            </a:spcBef>
            <a:spcAft>
              <a:spcPct val="35000"/>
            </a:spcAft>
            <a:buNone/>
          </a:pPr>
          <a:endParaRPr lang="en-GB" sz="1600" b="1" kern="1200" dirty="0">
            <a:solidFill>
              <a:schemeClr val="bg1"/>
            </a:solidFill>
          </a:endParaRPr>
        </a:p>
        <a:p>
          <a:pPr marL="0" lvl="0" indent="0" algn="ctr" defTabSz="1422400">
            <a:lnSpc>
              <a:spcPct val="90000"/>
            </a:lnSpc>
            <a:spcBef>
              <a:spcPct val="0"/>
            </a:spcBef>
            <a:spcAft>
              <a:spcPct val="35000"/>
            </a:spcAft>
            <a:buNone/>
          </a:pPr>
          <a:r>
            <a:rPr lang="en-GB" sz="3200" b="1" kern="1200" dirty="0">
              <a:solidFill>
                <a:schemeClr val="bg1"/>
              </a:solidFill>
            </a:rPr>
            <a:t>Summative</a:t>
          </a:r>
        </a:p>
        <a:p>
          <a:pPr marL="0" lvl="0" indent="0" algn="r" defTabSz="1422400">
            <a:lnSpc>
              <a:spcPct val="90000"/>
            </a:lnSpc>
            <a:spcBef>
              <a:spcPct val="0"/>
            </a:spcBef>
            <a:spcAft>
              <a:spcPct val="35000"/>
            </a:spcAft>
            <a:buNone/>
          </a:pPr>
          <a:r>
            <a:rPr lang="en-GB" sz="2000" b="1" kern="1200" dirty="0">
              <a:solidFill>
                <a:srgbClr val="230859"/>
              </a:solidFill>
            </a:rPr>
            <a:t>Year-end assessment </a:t>
          </a:r>
        </a:p>
        <a:p>
          <a:pPr marL="0" lvl="0" indent="0" algn="r" defTabSz="1422400">
            <a:lnSpc>
              <a:spcPct val="90000"/>
            </a:lnSpc>
            <a:spcBef>
              <a:spcPct val="0"/>
            </a:spcBef>
            <a:spcAft>
              <a:spcPct val="35000"/>
            </a:spcAft>
            <a:buNone/>
          </a:pPr>
          <a:r>
            <a:rPr lang="en-GB" sz="2000" b="1" kern="1200" dirty="0">
              <a:solidFill>
                <a:srgbClr val="230859"/>
              </a:solidFill>
            </a:rPr>
            <a:t>Course portfolio</a:t>
          </a:r>
        </a:p>
        <a:p>
          <a:pPr marL="0" lvl="0" indent="0" algn="r" defTabSz="1422400">
            <a:lnSpc>
              <a:spcPct val="90000"/>
            </a:lnSpc>
            <a:spcBef>
              <a:spcPct val="0"/>
            </a:spcBef>
            <a:spcAft>
              <a:spcPct val="35000"/>
            </a:spcAft>
            <a:buNone/>
          </a:pPr>
          <a:r>
            <a:rPr lang="en-GB" sz="2000" b="1" kern="1200" dirty="0">
              <a:solidFill>
                <a:srgbClr val="230859"/>
              </a:solidFill>
            </a:rPr>
            <a:t>Mid-term exam</a:t>
          </a:r>
        </a:p>
        <a:p>
          <a:pPr marL="0" lvl="0" indent="0" algn="r" defTabSz="1422400">
            <a:lnSpc>
              <a:spcPct val="90000"/>
            </a:lnSpc>
            <a:spcBef>
              <a:spcPct val="0"/>
            </a:spcBef>
            <a:spcAft>
              <a:spcPct val="35000"/>
            </a:spcAft>
            <a:buNone/>
          </a:pPr>
          <a:r>
            <a:rPr lang="en-GB" sz="2000" b="1" kern="1200" dirty="0">
              <a:solidFill>
                <a:srgbClr val="230859"/>
              </a:solidFill>
            </a:rPr>
            <a:t>Proficiency test</a:t>
          </a:r>
        </a:p>
        <a:p>
          <a:pPr marL="0" lvl="0" indent="0" algn="r" defTabSz="1422400">
            <a:lnSpc>
              <a:spcPct val="90000"/>
            </a:lnSpc>
            <a:spcBef>
              <a:spcPct val="0"/>
            </a:spcBef>
            <a:spcAft>
              <a:spcPct val="35000"/>
            </a:spcAft>
            <a:buNone/>
          </a:pPr>
          <a:r>
            <a:rPr lang="en-GB" sz="2000" b="1" kern="1200" dirty="0">
              <a:solidFill>
                <a:srgbClr val="230859"/>
              </a:solidFill>
            </a:rPr>
            <a:t>Formal exam</a:t>
          </a:r>
        </a:p>
        <a:p>
          <a:pPr marL="0" lvl="0" indent="0" algn="r" defTabSz="1422400">
            <a:lnSpc>
              <a:spcPct val="90000"/>
            </a:lnSpc>
            <a:spcBef>
              <a:spcPct val="0"/>
            </a:spcBef>
            <a:spcAft>
              <a:spcPct val="35000"/>
            </a:spcAft>
            <a:buNone/>
          </a:pPr>
          <a:r>
            <a:rPr lang="en-GB" sz="2000" b="1" kern="1200" dirty="0">
              <a:solidFill>
                <a:srgbClr val="230859"/>
              </a:solidFill>
            </a:rPr>
            <a:t>Course project</a:t>
          </a:r>
        </a:p>
        <a:p>
          <a:pPr marL="0" lvl="0" indent="0" algn="r" defTabSz="1422400">
            <a:lnSpc>
              <a:spcPct val="90000"/>
            </a:lnSpc>
            <a:spcBef>
              <a:spcPct val="0"/>
            </a:spcBef>
            <a:spcAft>
              <a:spcPct val="35000"/>
            </a:spcAft>
            <a:buNone/>
          </a:pPr>
          <a:r>
            <a:rPr lang="en-GB" sz="2000" b="1" kern="1200" dirty="0">
              <a:solidFill>
                <a:srgbClr val="230859"/>
              </a:solidFill>
            </a:rPr>
            <a:t>Standards-based test</a:t>
          </a:r>
        </a:p>
        <a:p>
          <a:pPr marL="0" lvl="0" indent="0" algn="r" defTabSz="1422400">
            <a:lnSpc>
              <a:spcPct val="90000"/>
            </a:lnSpc>
            <a:spcBef>
              <a:spcPct val="0"/>
            </a:spcBef>
            <a:spcAft>
              <a:spcPct val="35000"/>
            </a:spcAft>
            <a:buNone/>
          </a:pPr>
          <a:r>
            <a:rPr lang="en-GB" sz="2000" b="1" kern="1200" dirty="0">
              <a:solidFill>
                <a:srgbClr val="230859"/>
              </a:solidFill>
            </a:rPr>
            <a:t> </a:t>
          </a:r>
        </a:p>
        <a:p>
          <a:pPr marL="0" lvl="0" indent="0" algn="r" defTabSz="1422400">
            <a:lnSpc>
              <a:spcPct val="90000"/>
            </a:lnSpc>
            <a:spcBef>
              <a:spcPct val="0"/>
            </a:spcBef>
            <a:spcAft>
              <a:spcPct val="35000"/>
            </a:spcAft>
            <a:buNone/>
          </a:pPr>
          <a:r>
            <a:rPr lang="en-GB" sz="2000" b="1" kern="1200" dirty="0">
              <a:solidFill>
                <a:srgbClr val="230859"/>
              </a:solidFill>
            </a:rPr>
            <a:t>   </a:t>
          </a:r>
        </a:p>
        <a:p>
          <a:pPr marL="0" lvl="0" indent="0" algn="r" defTabSz="1422400">
            <a:lnSpc>
              <a:spcPct val="90000"/>
            </a:lnSpc>
            <a:spcBef>
              <a:spcPct val="0"/>
            </a:spcBef>
            <a:spcAft>
              <a:spcPct val="35000"/>
            </a:spcAft>
            <a:buNone/>
          </a:pPr>
          <a:endParaRPr lang="en-GB" sz="2000" b="1" kern="1200" dirty="0">
            <a:solidFill>
              <a:srgbClr val="230859"/>
            </a:solidFill>
          </a:endParaRPr>
        </a:p>
        <a:p>
          <a:pPr marL="0" lvl="0" indent="0" algn="r" defTabSz="1422400">
            <a:lnSpc>
              <a:spcPct val="90000"/>
            </a:lnSpc>
            <a:spcBef>
              <a:spcPct val="0"/>
            </a:spcBef>
            <a:spcAft>
              <a:spcPct val="35000"/>
            </a:spcAft>
            <a:buNone/>
          </a:pPr>
          <a:r>
            <a:rPr lang="en-GB" sz="4500" kern="1200" dirty="0"/>
            <a:t> </a:t>
          </a:r>
        </a:p>
      </dsp:txBody>
      <dsp:txXfrm>
        <a:off x="6641642" y="738091"/>
        <a:ext cx="3563806" cy="35638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89873B-DA66-4A90-A246-961C577D37DB}">
      <dsp:nvSpPr>
        <dsp:cNvPr id="0" name=""/>
        <dsp:cNvSpPr/>
      </dsp:nvSpPr>
      <dsp:spPr>
        <a:xfrm>
          <a:off x="2952810" y="1748061"/>
          <a:ext cx="2221862" cy="1922001"/>
        </a:xfrm>
        <a:prstGeom prst="hexagon">
          <a:avLst>
            <a:gd name="adj" fmla="val 28570"/>
            <a:gd name="vf" fmla="val 115470"/>
          </a:avLst>
        </a:prstGeom>
        <a:solidFill>
          <a:srgbClr val="2308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chemeClr val="bg1"/>
              </a:solidFill>
            </a:rPr>
            <a:t>Quality</a:t>
          </a:r>
        </a:p>
      </dsp:txBody>
      <dsp:txXfrm>
        <a:off x="3321004" y="2066564"/>
        <a:ext cx="1485474" cy="1284995"/>
      </dsp:txXfrm>
    </dsp:sp>
    <dsp:sp modelId="{A22E0A52-FEAB-44AB-9C72-ACC7D2D27AB5}">
      <dsp:nvSpPr>
        <dsp:cNvPr id="0" name=""/>
        <dsp:cNvSpPr/>
      </dsp:nvSpPr>
      <dsp:spPr>
        <a:xfrm>
          <a:off x="4344123" y="828514"/>
          <a:ext cx="838302" cy="7223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61FA66-577D-4452-AEFE-6525EAD73DDE}">
      <dsp:nvSpPr>
        <dsp:cNvPr id="0" name=""/>
        <dsp:cNvSpPr/>
      </dsp:nvSpPr>
      <dsp:spPr>
        <a:xfrm>
          <a:off x="3157475" y="0"/>
          <a:ext cx="1820800" cy="1575206"/>
        </a:xfrm>
        <a:prstGeom prst="hexagon">
          <a:avLst>
            <a:gd name="adj" fmla="val 28570"/>
            <a:gd name="vf" fmla="val 115470"/>
          </a:avLst>
        </a:prstGeom>
        <a:solidFill>
          <a:srgbClr val="2308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b="1" kern="1200" dirty="0">
              <a:solidFill>
                <a:schemeClr val="bg1"/>
              </a:solidFill>
            </a:rPr>
            <a:t>Valid</a:t>
          </a:r>
        </a:p>
      </dsp:txBody>
      <dsp:txXfrm>
        <a:off x="3459220" y="261045"/>
        <a:ext cx="1217310" cy="1053116"/>
      </dsp:txXfrm>
    </dsp:sp>
    <dsp:sp modelId="{69AD174A-3C2A-4038-B6D3-C13E6EB0DA9F}">
      <dsp:nvSpPr>
        <dsp:cNvPr id="0" name=""/>
        <dsp:cNvSpPr/>
      </dsp:nvSpPr>
      <dsp:spPr>
        <a:xfrm>
          <a:off x="5322487" y="2178846"/>
          <a:ext cx="838302" cy="7223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7C0118-B7DE-45C8-819B-8F85ACC7A2D6}">
      <dsp:nvSpPr>
        <dsp:cNvPr id="0" name=""/>
        <dsp:cNvSpPr/>
      </dsp:nvSpPr>
      <dsp:spPr>
        <a:xfrm>
          <a:off x="4827361" y="968857"/>
          <a:ext cx="1820800" cy="1575206"/>
        </a:xfrm>
        <a:prstGeom prst="hexagon">
          <a:avLst>
            <a:gd name="adj" fmla="val 28570"/>
            <a:gd name="vf" fmla="val 115470"/>
          </a:avLst>
        </a:prstGeom>
        <a:solidFill>
          <a:srgbClr val="2308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rPr>
            <a:t>Positive impact</a:t>
          </a:r>
        </a:p>
      </dsp:txBody>
      <dsp:txXfrm>
        <a:off x="5129106" y="1229902"/>
        <a:ext cx="1217310" cy="1053116"/>
      </dsp:txXfrm>
    </dsp:sp>
    <dsp:sp modelId="{E5749629-2089-4CEB-9963-1EAAC027C13C}">
      <dsp:nvSpPr>
        <dsp:cNvPr id="0" name=""/>
        <dsp:cNvSpPr/>
      </dsp:nvSpPr>
      <dsp:spPr>
        <a:xfrm>
          <a:off x="4642852" y="3703117"/>
          <a:ext cx="838302" cy="7223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767124-475D-47DC-9307-BF021AB12074}">
      <dsp:nvSpPr>
        <dsp:cNvPr id="0" name=""/>
        <dsp:cNvSpPr/>
      </dsp:nvSpPr>
      <dsp:spPr>
        <a:xfrm>
          <a:off x="4827361" y="2873519"/>
          <a:ext cx="1820800" cy="1575206"/>
        </a:xfrm>
        <a:prstGeom prst="hexagon">
          <a:avLst>
            <a:gd name="adj" fmla="val 28570"/>
            <a:gd name="vf" fmla="val 115470"/>
          </a:avLst>
        </a:prstGeom>
        <a:solidFill>
          <a:srgbClr val="2308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rPr>
            <a:t>Reliable</a:t>
          </a:r>
        </a:p>
      </dsp:txBody>
      <dsp:txXfrm>
        <a:off x="5129106" y="3134564"/>
        <a:ext cx="1217310" cy="1053116"/>
      </dsp:txXfrm>
    </dsp:sp>
    <dsp:sp modelId="{619DFC38-AB70-4ADD-885A-B3501558D758}">
      <dsp:nvSpPr>
        <dsp:cNvPr id="0" name=""/>
        <dsp:cNvSpPr/>
      </dsp:nvSpPr>
      <dsp:spPr>
        <a:xfrm>
          <a:off x="2956944" y="3861342"/>
          <a:ext cx="838302" cy="7223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368617-D1CA-456C-B2D8-F1CBC657C142}">
      <dsp:nvSpPr>
        <dsp:cNvPr id="0" name=""/>
        <dsp:cNvSpPr/>
      </dsp:nvSpPr>
      <dsp:spPr>
        <a:xfrm>
          <a:off x="3157475" y="3843460"/>
          <a:ext cx="1820800" cy="1575206"/>
        </a:xfrm>
        <a:prstGeom prst="hexagon">
          <a:avLst>
            <a:gd name="adj" fmla="val 28570"/>
            <a:gd name="vf" fmla="val 115470"/>
          </a:avLst>
        </a:prstGeom>
        <a:solidFill>
          <a:srgbClr val="2308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rPr>
            <a:t>Practical</a:t>
          </a:r>
        </a:p>
      </dsp:txBody>
      <dsp:txXfrm>
        <a:off x="3459220" y="4104505"/>
        <a:ext cx="1217310" cy="1053116"/>
      </dsp:txXfrm>
    </dsp:sp>
    <dsp:sp modelId="{7F83D314-5EFE-409D-9E50-C25B9A084368}">
      <dsp:nvSpPr>
        <dsp:cNvPr id="0" name=""/>
        <dsp:cNvSpPr/>
      </dsp:nvSpPr>
      <dsp:spPr>
        <a:xfrm>
          <a:off x="1962559" y="2511552"/>
          <a:ext cx="838302" cy="7223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60C794-FC67-41D8-9C31-A826083CBE1A}">
      <dsp:nvSpPr>
        <dsp:cNvPr id="0" name=""/>
        <dsp:cNvSpPr/>
      </dsp:nvSpPr>
      <dsp:spPr>
        <a:xfrm>
          <a:off x="1479837" y="2874602"/>
          <a:ext cx="1820800" cy="1575206"/>
        </a:xfrm>
        <a:prstGeom prst="hexagon">
          <a:avLst>
            <a:gd name="adj" fmla="val 28570"/>
            <a:gd name="vf" fmla="val 115470"/>
          </a:avLst>
        </a:prstGeom>
        <a:solidFill>
          <a:srgbClr val="2308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b="1" kern="1200" dirty="0">
              <a:solidFill>
                <a:schemeClr val="bg1"/>
              </a:solidFill>
            </a:rPr>
            <a:t>Authentic</a:t>
          </a:r>
        </a:p>
      </dsp:txBody>
      <dsp:txXfrm>
        <a:off x="1781582" y="3135647"/>
        <a:ext cx="1217310" cy="1053116"/>
      </dsp:txXfrm>
    </dsp:sp>
    <dsp:sp modelId="{9BBC403D-A558-4D01-A6F1-EC9C40184097}">
      <dsp:nvSpPr>
        <dsp:cNvPr id="0" name=""/>
        <dsp:cNvSpPr/>
      </dsp:nvSpPr>
      <dsp:spPr>
        <a:xfrm>
          <a:off x="1479837" y="966690"/>
          <a:ext cx="1820800" cy="1575206"/>
        </a:xfrm>
        <a:prstGeom prst="hexagon">
          <a:avLst>
            <a:gd name="adj" fmla="val 28570"/>
            <a:gd name="vf" fmla="val 115470"/>
          </a:avLst>
        </a:prstGeom>
        <a:solidFill>
          <a:srgbClr val="2308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b="1" kern="1200" dirty="0">
              <a:solidFill>
                <a:schemeClr val="bg1"/>
              </a:solidFill>
            </a:rPr>
            <a:t>CEFR aligned</a:t>
          </a:r>
        </a:p>
      </dsp:txBody>
      <dsp:txXfrm>
        <a:off x="1781582" y="1227735"/>
        <a:ext cx="1217310" cy="1053116"/>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47A7BA6-C638-465B-9AAD-85D10B1E07AD}" type="datetimeFigureOut">
              <a:rPr lang="en-GB" smtClean="0"/>
              <a:t>16/11/2023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5C142D4-5647-4A56-9986-C5881B7B5362}" type="slidenum">
              <a:rPr lang="en-GB" smtClean="0"/>
              <a:t>‹#›</a:t>
            </a:fld>
            <a:endParaRPr lang="en-GB"/>
          </a:p>
        </p:txBody>
      </p:sp>
    </p:spTree>
    <p:extLst>
      <p:ext uri="{BB962C8B-B14F-4D97-AF65-F5344CB8AC3E}">
        <p14:creationId xmlns:p14="http://schemas.microsoft.com/office/powerpoint/2010/main" val="196926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303045-9E18-4723-8DEC-FFCFCD854557}" type="datetimeFigureOut">
              <a:rPr lang="en-GB" smtClean="0"/>
              <a:t>16/11/2023</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C7F705-F937-46CB-A48B-0D9E19179A36}" type="slidenum">
              <a:rPr lang="en-GB" smtClean="0"/>
              <a:t>‹#›</a:t>
            </a:fld>
            <a:endParaRPr lang="en-GB"/>
          </a:p>
        </p:txBody>
      </p:sp>
    </p:spTree>
    <p:extLst>
      <p:ext uri="{BB962C8B-B14F-4D97-AF65-F5344CB8AC3E}">
        <p14:creationId xmlns:p14="http://schemas.microsoft.com/office/powerpoint/2010/main" val="1292058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C7F705-F937-46CB-A48B-0D9E19179A36}" type="slidenum">
              <a:rPr lang="en-GB" smtClean="0"/>
              <a:t>1</a:t>
            </a:fld>
            <a:endParaRPr lang="en-GB"/>
          </a:p>
        </p:txBody>
      </p:sp>
    </p:spTree>
    <p:extLst>
      <p:ext uri="{BB962C8B-B14F-4D97-AF65-F5344CB8AC3E}">
        <p14:creationId xmlns:p14="http://schemas.microsoft.com/office/powerpoint/2010/main" val="322071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rtl="0" eaLnBrk="1" fontAlgn="t" latinLnBrk="0" hangingPunct="1">
              <a:spcBef>
                <a:spcPts val="0"/>
              </a:spcBef>
              <a:spcAft>
                <a:spcPts val="0"/>
              </a:spcAft>
            </a:pPr>
            <a:r>
              <a:rPr lang="en-GB" sz="1800" b="1" i="0" u="none" strike="noStrike" kern="1200" dirty="0">
                <a:solidFill>
                  <a:srgbClr val="FFFFFF"/>
                </a:solidFill>
                <a:effectLst/>
                <a:latin typeface="British Council Sans" panose="020B0504020202020204" pitchFamily="34" charset="0"/>
              </a:rPr>
              <a:t>Quick outline of first part of talk. </a:t>
            </a:r>
          </a:p>
          <a:p>
            <a:pPr marL="0" algn="l" rtl="0" eaLnBrk="1" fontAlgn="t" latinLnBrk="0" hangingPunct="1">
              <a:spcBef>
                <a:spcPts val="0"/>
              </a:spcBef>
              <a:spcAft>
                <a:spcPts val="0"/>
              </a:spcAft>
            </a:pPr>
            <a:r>
              <a:rPr lang="en-GB" sz="1800" b="0" i="0" u="none" strike="noStrike" kern="1200" dirty="0">
                <a:solidFill>
                  <a:srgbClr val="FFFFFF"/>
                </a:solidFill>
                <a:effectLst/>
                <a:latin typeface="British Council Sans" panose="020B0504020202020204" pitchFamily="34" charset="0"/>
              </a:rPr>
              <a:t>First we will offer a definition of assessment in the context of language teaching. </a:t>
            </a:r>
          </a:p>
          <a:p>
            <a:pPr marL="0" algn="l" rtl="0" eaLnBrk="1" fontAlgn="t" latinLnBrk="0" hangingPunct="1">
              <a:spcBef>
                <a:spcPts val="0"/>
              </a:spcBef>
              <a:spcAft>
                <a:spcPts val="0"/>
              </a:spcAft>
            </a:pPr>
            <a:r>
              <a:rPr lang="en-GB" sz="1800" b="0" i="0" u="none" strike="noStrike" kern="1200" dirty="0">
                <a:solidFill>
                  <a:srgbClr val="FFFFFF"/>
                </a:solidFill>
                <a:effectLst/>
                <a:latin typeface="British Council Sans" panose="020B0504020202020204" pitchFamily="34" charset="0"/>
              </a:rPr>
              <a:t>Then examine what communicative competence and language ability is (need to understand what it is before we assess it)</a:t>
            </a:r>
          </a:p>
          <a:p>
            <a:pPr marL="0" algn="l" rtl="0" eaLnBrk="1" fontAlgn="t" latinLnBrk="0" hangingPunct="1">
              <a:spcBef>
                <a:spcPts val="0"/>
              </a:spcBef>
              <a:spcAft>
                <a:spcPts val="0"/>
              </a:spcAft>
            </a:pPr>
            <a:r>
              <a:rPr lang="en-GB" sz="1800" b="0" i="0" u="none" strike="noStrike" kern="1200" dirty="0">
                <a:solidFill>
                  <a:srgbClr val="FFFFFF"/>
                </a:solidFill>
                <a:effectLst/>
                <a:latin typeface="British Council Sans" panose="020B0504020202020204" pitchFamily="34" charset="0"/>
              </a:rPr>
              <a:t>Then focus on how we assess language ability and the importance of aligning assessment to what learners learn  </a:t>
            </a:r>
            <a:endParaRPr lang="en-GB"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FFFFFF"/>
                </a:solidFill>
                <a:effectLst/>
                <a:latin typeface="British Council Sans" panose="020B0504020202020204" pitchFamily="34" charset="0"/>
              </a:rPr>
              <a:t>We will then focus on types of assessment</a:t>
            </a:r>
          </a:p>
          <a:p>
            <a:pPr marL="0" algn="l" rtl="0" eaLnBrk="1" fontAlgn="t" latinLnBrk="0" hangingPunct="1">
              <a:spcBef>
                <a:spcPts val="0"/>
              </a:spcBef>
              <a:spcAft>
                <a:spcPts val="0"/>
              </a:spcAft>
            </a:pPr>
            <a:r>
              <a:rPr lang="en-GB" sz="1800" b="0" i="0" u="none" strike="noStrike" kern="1200" dirty="0">
                <a:solidFill>
                  <a:srgbClr val="FFFFFF"/>
                </a:solidFill>
                <a:effectLst/>
                <a:latin typeface="British Council Sans" panose="020B0504020202020204" pitchFamily="34" charset="0"/>
              </a:rPr>
              <a:t>And end by focusing on what we understand defines quality in test development</a:t>
            </a:r>
            <a:endParaRPr lang="en-GB" sz="1800" b="0" i="0" u="none" strike="noStrike"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A5C7F705-F937-46CB-A48B-0D9E19179A36}" type="slidenum">
              <a:rPr lang="en-GB" smtClean="0"/>
              <a:t>2</a:t>
            </a:fld>
            <a:endParaRPr lang="en-GB"/>
          </a:p>
        </p:txBody>
      </p:sp>
    </p:spTree>
    <p:extLst>
      <p:ext uri="{BB962C8B-B14F-4D97-AF65-F5344CB8AC3E}">
        <p14:creationId xmlns:p14="http://schemas.microsoft.com/office/powerpoint/2010/main" val="4052731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 of assessment </a:t>
            </a:r>
            <a:r>
              <a:rPr lang="en-GB" dirty="0"/>
              <a:t>Carol Chapelle and Geoff Brindley  -  Universities of Iowa State and Macquarie  </a:t>
            </a:r>
          </a:p>
          <a:p>
            <a:endParaRPr lang="en-US" dirty="0"/>
          </a:p>
        </p:txBody>
      </p:sp>
      <p:sp>
        <p:nvSpPr>
          <p:cNvPr id="4" name="Slide Number Placeholder 3"/>
          <p:cNvSpPr>
            <a:spLocks noGrp="1"/>
          </p:cNvSpPr>
          <p:nvPr>
            <p:ph type="sldNum" sz="quarter" idx="10"/>
          </p:nvPr>
        </p:nvSpPr>
        <p:spPr/>
        <p:txBody>
          <a:bodyPr/>
          <a:lstStyle/>
          <a:p>
            <a:fld id="{D8A51F13-2009-457E-92DA-320EB610546B}" type="slidenum">
              <a:rPr lang="en-GB" smtClean="0"/>
              <a:t>3</a:t>
            </a:fld>
            <a:endParaRPr lang="en-GB"/>
          </a:p>
        </p:txBody>
      </p:sp>
    </p:spTree>
    <p:extLst>
      <p:ext uri="{BB962C8B-B14F-4D97-AF65-F5344CB8AC3E}">
        <p14:creationId xmlns:p14="http://schemas.microsoft.com/office/powerpoint/2010/main" val="529754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skills and competences are involved in language ability or language proficiency? </a:t>
            </a:r>
          </a:p>
          <a:p>
            <a:endParaRPr lang="en-GB" dirty="0"/>
          </a:p>
          <a:p>
            <a:r>
              <a:rPr lang="en-GB" dirty="0"/>
              <a:t>Grammar and vocabulary is one aspect of language proficiency, but what else? The definition of assessment we have just seen is an indicator. Language proficiency encompasses both language KNOWLEDGE (left) and language IN USE (right). </a:t>
            </a:r>
          </a:p>
        </p:txBody>
      </p:sp>
      <p:sp>
        <p:nvSpPr>
          <p:cNvPr id="4" name="Slide Number Placeholder 3"/>
          <p:cNvSpPr>
            <a:spLocks noGrp="1"/>
          </p:cNvSpPr>
          <p:nvPr>
            <p:ph type="sldNum" sz="quarter" idx="5"/>
          </p:nvPr>
        </p:nvSpPr>
        <p:spPr/>
        <p:txBody>
          <a:bodyPr/>
          <a:lstStyle/>
          <a:p>
            <a:fld id="{A5C7F705-F937-46CB-A48B-0D9E19179A36}" type="slidenum">
              <a:rPr lang="en-GB" smtClean="0"/>
              <a:t>4</a:t>
            </a:fld>
            <a:endParaRPr lang="en-GB"/>
          </a:p>
        </p:txBody>
      </p:sp>
    </p:spTree>
    <p:extLst>
      <p:ext uri="{BB962C8B-B14F-4D97-AF65-F5344CB8AC3E}">
        <p14:creationId xmlns:p14="http://schemas.microsoft.com/office/powerpoint/2010/main" val="4227617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rgbClr val="FFFFFF"/>
                </a:solidFill>
                <a:effectLst/>
                <a:latin typeface="British Council Sans" panose="020B0504020202020204" pitchFamily="34" charset="0"/>
              </a:rPr>
              <a:t>Communicative competence and language ability – what is it? This is an important question as we need to understand what it is before we assess it. </a:t>
            </a:r>
            <a:endParaRPr lang="en-GB" sz="1200" b="0" i="0" u="none" strike="noStrike"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Current thinking suggests that there are 4 broad competences that contribute to communicative competence, in other words language ability.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most obvious competence is linguistic competence; grammar, vocabulary, spelling , punctuation, etc.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Of course, we need all these linguistic elements in language BUT linguistic competence is not sufficient to be able to use language effectively to perform tasks in the real world. Knowing the difference between present simple and present perfect does not mean you can pick up the phone and respond to a question about something that happened yesterday or last week.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Language assessment therefore should NOT just include linguistic elements as this would have a washback effect on what is being taught in the class and focusing only on linguistic elements is NOT going to ensure learners can use language outside the class.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other competences need to be considered; Socio –linguistic competence, Discourse competence, and strategic competence.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C7F705-F937-46CB-A48B-0D9E19179A3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6060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I’ve just mentioned, linguistic competence encompasses knowledge of and use of vocabulary, grammar, spelling , punctuation and syntax.</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 Socio –linguistic competence, on the other hand involves understanding how we adapt language to meet our needs and our understanding of politeness conventions, cultural norms etc. For example, if I want to borrow 20€ from my mum the language I will use will be different to the language I would use when negotiating a loan from a bank.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 Discourse competence refers to the ability to structure speech and writing coherently and cohesively so that the listener or reader can follow the message you want to communicate, For example, through signposting; sentence connectors , giving examples, clarifications when speaking over a long turn, as I am doing now.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4. Finally, we have strategic competence, which involves the ability to KEEP GOING despite gaps you may have in vocabulary and language knowledge, to prevent communication breakdown. For example, with the use of paraphrasing to help maintain FLUENCY.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order to improve learners’ language ability across communicative competencies, rather than just their knowledge of grammar and vocabulary, we need to focus on teaching communicative competence, and when we assess their progress in language learning, we therefore need to assess their communicative competencies. </a:t>
            </a:r>
          </a:p>
        </p:txBody>
      </p:sp>
      <p:sp>
        <p:nvSpPr>
          <p:cNvPr id="4" name="Slide Number Placeholder 3"/>
          <p:cNvSpPr>
            <a:spLocks noGrp="1"/>
          </p:cNvSpPr>
          <p:nvPr>
            <p:ph type="sldNum" sz="quarter" idx="5"/>
          </p:nvPr>
        </p:nvSpPr>
        <p:spPr/>
        <p:txBody>
          <a:bodyPr/>
          <a:lstStyle/>
          <a:p>
            <a:pPr defTabSz="931658">
              <a:defRPr/>
            </a:pPr>
            <a:fld id="{A5C7F705-F937-46CB-A48B-0D9E19179A36}" type="slidenum">
              <a:rPr lang="en-GB">
                <a:solidFill>
                  <a:prstClr val="black"/>
                </a:solidFill>
                <a:latin typeface="Calibri"/>
              </a:rPr>
              <a:pPr defTabSz="931658">
                <a:defRPr/>
              </a:pPr>
              <a:t>6</a:t>
            </a:fld>
            <a:endParaRPr lang="en-GB">
              <a:solidFill>
                <a:prstClr val="black"/>
              </a:solidFill>
              <a:latin typeface="Calibri"/>
            </a:endParaRPr>
          </a:p>
        </p:txBody>
      </p:sp>
    </p:spTree>
    <p:extLst>
      <p:ext uri="{BB962C8B-B14F-4D97-AF65-F5344CB8AC3E}">
        <p14:creationId xmlns:p14="http://schemas.microsoft.com/office/powerpoint/2010/main" val="303493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a language learning programme that focuses on improving language ability across the communicative competencies to function efficiently, the curriculum – the learning goals and what needs to be learnt to achieve those goals – and assessment need to be aligned. In other words what is assessed is what the learners have learnt in the curriculum. How the curriculum is delivered – who teaches, the resources used to teach, and the physical learning environment also need to be aligned. </a:t>
            </a:r>
          </a:p>
          <a:p>
            <a:r>
              <a:rPr lang="en-GB" dirty="0"/>
              <a:t> </a:t>
            </a:r>
          </a:p>
        </p:txBody>
      </p:sp>
      <p:sp>
        <p:nvSpPr>
          <p:cNvPr id="4" name="Slide Number Placeholder 3"/>
          <p:cNvSpPr>
            <a:spLocks noGrp="1"/>
          </p:cNvSpPr>
          <p:nvPr>
            <p:ph type="sldNum" sz="quarter" idx="5"/>
          </p:nvPr>
        </p:nvSpPr>
        <p:spPr/>
        <p:txBody>
          <a:bodyPr/>
          <a:lstStyle/>
          <a:p>
            <a:fld id="{A5C7F705-F937-46CB-A48B-0D9E19179A36}" type="slidenum">
              <a:rPr lang="en-GB" smtClean="0"/>
              <a:t>7</a:t>
            </a:fld>
            <a:endParaRPr lang="en-GB"/>
          </a:p>
        </p:txBody>
      </p:sp>
    </p:spTree>
    <p:extLst>
      <p:ext uri="{BB962C8B-B14F-4D97-AF65-F5344CB8AC3E}">
        <p14:creationId xmlns:p14="http://schemas.microsoft.com/office/powerpoint/2010/main" val="1984151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you can see here – go through points </a:t>
            </a:r>
          </a:p>
        </p:txBody>
      </p:sp>
      <p:sp>
        <p:nvSpPr>
          <p:cNvPr id="4" name="Slide Number Placeholder 3"/>
          <p:cNvSpPr>
            <a:spLocks noGrp="1"/>
          </p:cNvSpPr>
          <p:nvPr>
            <p:ph type="sldNum" sz="quarter" idx="5"/>
          </p:nvPr>
        </p:nvSpPr>
        <p:spPr/>
        <p:txBody>
          <a:bodyPr/>
          <a:lstStyle/>
          <a:p>
            <a:fld id="{A5C7F705-F937-46CB-A48B-0D9E19179A36}" type="slidenum">
              <a:rPr lang="en-GB" smtClean="0"/>
              <a:t>8</a:t>
            </a:fld>
            <a:endParaRPr lang="en-GB"/>
          </a:p>
        </p:txBody>
      </p:sp>
    </p:spTree>
    <p:extLst>
      <p:ext uri="{BB962C8B-B14F-4D97-AF65-F5344CB8AC3E}">
        <p14:creationId xmlns:p14="http://schemas.microsoft.com/office/powerpoint/2010/main" val="1895232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Discounting placement testing, assessment of language learning can be classified as either formative – taking place during the learning process or summative – assessing the </a:t>
            </a:r>
            <a:r>
              <a:rPr lang="en-GB" dirty="0" err="1"/>
              <a:t>learener</a:t>
            </a:r>
            <a:r>
              <a:rPr lang="en-GB" dirty="0"/>
              <a:t> at the end of the learning period. </a:t>
            </a:r>
          </a:p>
        </p:txBody>
      </p:sp>
      <p:sp>
        <p:nvSpPr>
          <p:cNvPr id="4" name="Slide Number Placeholder 3"/>
          <p:cNvSpPr>
            <a:spLocks noGrp="1"/>
          </p:cNvSpPr>
          <p:nvPr>
            <p:ph type="sldNum" sz="quarter" idx="5"/>
          </p:nvPr>
        </p:nvSpPr>
        <p:spPr/>
        <p:txBody>
          <a:bodyPr/>
          <a:lstStyle/>
          <a:p>
            <a:fld id="{A5C7F705-F937-46CB-A48B-0D9E19179A36}" type="slidenum">
              <a:rPr lang="en-GB" smtClean="0"/>
              <a:t>9</a:t>
            </a:fld>
            <a:endParaRPr lang="en-GB"/>
          </a:p>
        </p:txBody>
      </p:sp>
    </p:spTree>
    <p:extLst>
      <p:ext uri="{BB962C8B-B14F-4D97-AF65-F5344CB8AC3E}">
        <p14:creationId xmlns:p14="http://schemas.microsoft.com/office/powerpoint/2010/main" val="706827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metaphor </a:t>
            </a:r>
          </a:p>
        </p:txBody>
      </p:sp>
      <p:sp>
        <p:nvSpPr>
          <p:cNvPr id="4" name="Slide Number Placeholder 3"/>
          <p:cNvSpPr>
            <a:spLocks noGrp="1"/>
          </p:cNvSpPr>
          <p:nvPr>
            <p:ph type="sldNum" sz="quarter" idx="5"/>
          </p:nvPr>
        </p:nvSpPr>
        <p:spPr/>
        <p:txBody>
          <a:bodyPr/>
          <a:lstStyle/>
          <a:p>
            <a:fld id="{A5C7F705-F937-46CB-A48B-0D9E19179A36}" type="slidenum">
              <a:rPr lang="en-GB" smtClean="0"/>
              <a:t>10</a:t>
            </a:fld>
            <a:endParaRPr lang="en-GB"/>
          </a:p>
        </p:txBody>
      </p:sp>
    </p:spTree>
    <p:extLst>
      <p:ext uri="{BB962C8B-B14F-4D97-AF65-F5344CB8AC3E}">
        <p14:creationId xmlns:p14="http://schemas.microsoft.com/office/powerpoint/2010/main" val="3559200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Examples of both formative and summative assessments – mention that</a:t>
            </a:r>
            <a:r>
              <a:rPr lang="en-GB" sz="1800" dirty="0">
                <a:effectLst/>
                <a:latin typeface="Arial" panose="020B0604020202020204" pitchFamily="34" charset="0"/>
                <a:ea typeface="MS PGothic" panose="020B0600070205080204" pitchFamily="34" charset="-128"/>
              </a:rPr>
              <a:t> tests are a form of assessment, but assessment is not always a test - see examples</a:t>
            </a:r>
            <a:endParaRPr lang="en-GB" dirty="0"/>
          </a:p>
        </p:txBody>
      </p:sp>
      <p:sp>
        <p:nvSpPr>
          <p:cNvPr id="4" name="Slide Number Placeholder 3"/>
          <p:cNvSpPr>
            <a:spLocks noGrp="1"/>
          </p:cNvSpPr>
          <p:nvPr>
            <p:ph type="sldNum" sz="quarter" idx="5"/>
          </p:nvPr>
        </p:nvSpPr>
        <p:spPr/>
        <p:txBody>
          <a:bodyPr/>
          <a:lstStyle/>
          <a:p>
            <a:fld id="{A5C7F705-F937-46CB-A48B-0D9E19179A36}" type="slidenum">
              <a:rPr lang="en-GB" smtClean="0"/>
              <a:t>11</a:t>
            </a:fld>
            <a:endParaRPr lang="en-GB"/>
          </a:p>
        </p:txBody>
      </p:sp>
    </p:spTree>
    <p:extLst>
      <p:ext uri="{BB962C8B-B14F-4D97-AF65-F5344CB8AC3E}">
        <p14:creationId xmlns:p14="http://schemas.microsoft.com/office/powerpoint/2010/main" val="2531736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 at types of test – defined either in terms of focus, delivery or scoring. Firstly focus: </a:t>
            </a:r>
          </a:p>
          <a:p>
            <a:endParaRPr lang="en-GB" dirty="0"/>
          </a:p>
          <a:p>
            <a:r>
              <a:rPr lang="en-GB" dirty="0"/>
              <a:t>Norm referenced – testing against an average or against others – e.g. SATS type tests</a:t>
            </a:r>
          </a:p>
          <a:p>
            <a:endParaRPr lang="en-GB" dirty="0"/>
          </a:p>
          <a:p>
            <a:r>
              <a:rPr lang="en-GB" dirty="0" err="1"/>
              <a:t>Criterian</a:t>
            </a:r>
            <a:r>
              <a:rPr lang="en-GB" dirty="0"/>
              <a:t> referenced -  measures performance against a set of assessment criteria – e.g. speaking and writing components of english language tests like IELTS, </a:t>
            </a:r>
            <a:r>
              <a:rPr lang="en-GB" dirty="0" err="1"/>
              <a:t>Aptis</a:t>
            </a:r>
            <a:r>
              <a:rPr lang="en-GB" dirty="0"/>
              <a:t> or Cambridge. </a:t>
            </a:r>
          </a:p>
          <a:p>
            <a:endParaRPr lang="en-GB" dirty="0"/>
          </a:p>
          <a:p>
            <a:r>
              <a:rPr lang="en-GB" dirty="0"/>
              <a:t>Direct tests -  </a:t>
            </a:r>
            <a:r>
              <a:rPr lang="en-US" sz="1800" dirty="0">
                <a:solidFill>
                  <a:srgbClr val="000000"/>
                </a:solidFill>
                <a:effectLst/>
                <a:latin typeface="Arial" panose="020B0604020202020204" pitchFamily="34" charset="0"/>
                <a:ea typeface="MS PGothic" panose="020B0600070205080204" pitchFamily="34" charset="-128"/>
              </a:rPr>
              <a:t>actually performing the communicative skill that is being assessed </a:t>
            </a:r>
            <a:r>
              <a:rPr lang="en-US" sz="1800" dirty="0" err="1">
                <a:solidFill>
                  <a:srgbClr val="000000"/>
                </a:solidFill>
                <a:effectLst/>
                <a:latin typeface="Arial" panose="020B0604020202020204" pitchFamily="34" charset="0"/>
                <a:ea typeface="MS PGothic" panose="020B0600070205080204" pitchFamily="34" charset="-128"/>
              </a:rPr>
              <a:t>i.e</a:t>
            </a:r>
            <a:r>
              <a:rPr lang="en-US" sz="1800" dirty="0">
                <a:solidFill>
                  <a:srgbClr val="000000"/>
                </a:solidFill>
                <a:effectLst/>
                <a:latin typeface="Arial" panose="020B0604020202020204" pitchFamily="34" charset="0"/>
                <a:ea typeface="MS PGothic" panose="020B0600070205080204" pitchFamily="34" charset="-128"/>
              </a:rPr>
              <a:t> reading, listening or writing tests. </a:t>
            </a:r>
          </a:p>
          <a:p>
            <a:r>
              <a:rPr lang="en-US" sz="1800" dirty="0">
                <a:solidFill>
                  <a:srgbClr val="000000"/>
                </a:solidFill>
                <a:effectLst/>
                <a:latin typeface="Arial" panose="020B0604020202020204" pitchFamily="34" charset="0"/>
                <a:ea typeface="MS PGothic" panose="020B0600070205080204" pitchFamily="34" charset="-128"/>
              </a:rPr>
              <a:t>Indirect tests – generally tests that test </a:t>
            </a:r>
            <a:r>
              <a:rPr lang="en-GB" sz="1800" dirty="0">
                <a:solidFill>
                  <a:srgbClr val="000000"/>
                </a:solidFill>
                <a:effectLst/>
                <a:latin typeface="Arial" panose="020B0604020202020204" pitchFamily="34" charset="0"/>
                <a:ea typeface="MS PGothic" panose="020B0600070205080204" pitchFamily="34" charset="-128"/>
              </a:rPr>
              <a:t>ability to recognise or produce certain specific elements of the language out of communicative context. </a:t>
            </a:r>
          </a:p>
          <a:p>
            <a:r>
              <a:rPr lang="en-GB" sz="1800" dirty="0">
                <a:solidFill>
                  <a:srgbClr val="000000"/>
                </a:solidFill>
                <a:effectLst/>
                <a:latin typeface="Arial" panose="020B0604020202020204" pitchFamily="34" charset="0"/>
                <a:ea typeface="MS PGothic" panose="020B0600070205080204" pitchFamily="34" charset="-128"/>
              </a:rPr>
              <a:t>e.g. multiple choice grammar and vocabulary tests. </a:t>
            </a:r>
          </a:p>
          <a:p>
            <a:endParaRPr lang="en-GB" sz="1800" dirty="0">
              <a:solidFill>
                <a:srgbClr val="000000"/>
              </a:solidFill>
              <a:effectLst/>
              <a:latin typeface="Arial" panose="020B0604020202020204" pitchFamily="34" charset="0"/>
              <a:ea typeface="MS PGothic" panose="020B0600070205080204" pitchFamily="34" charset="-128"/>
            </a:endParaRPr>
          </a:p>
          <a:p>
            <a:r>
              <a:rPr lang="en-GB" sz="1800" dirty="0">
                <a:solidFill>
                  <a:srgbClr val="000000"/>
                </a:solidFill>
                <a:effectLst/>
                <a:latin typeface="Arial" panose="020B0604020202020204" pitchFamily="34" charset="0"/>
                <a:ea typeface="MS PGothic" panose="020B0600070205080204" pitchFamily="34" charset="-128"/>
              </a:rPr>
              <a:t>Semi direct  -  when a tape or computer-recorded speaking test is used instead of actual examiners evaluating test taker speaking directly. </a:t>
            </a:r>
          </a:p>
          <a:p>
            <a:endParaRPr lang="en-GB" sz="1800" dirty="0">
              <a:solidFill>
                <a:srgbClr val="000000"/>
              </a:solidFill>
              <a:effectLst/>
              <a:latin typeface="Arial" panose="020B0604020202020204" pitchFamily="34" charset="0"/>
              <a:ea typeface="MS PGothic" panose="020B0600070205080204" pitchFamily="34" charset="-128"/>
            </a:endParaRPr>
          </a:p>
          <a:p>
            <a:r>
              <a:rPr lang="en-GB" sz="1800" dirty="0">
                <a:solidFill>
                  <a:srgbClr val="000000"/>
                </a:solidFill>
                <a:effectLst/>
                <a:latin typeface="Arial" panose="020B0604020202020204" pitchFamily="34" charset="0"/>
                <a:ea typeface="MS PGothic" panose="020B0600070205080204" pitchFamily="34" charset="-128"/>
              </a:rPr>
              <a:t>Discrete -  focus on individual components in isolation, i.e. one linguistic element (e.g. particular area of grammar or vocabulary) or one clear-cut segment/skill at a time.</a:t>
            </a:r>
          </a:p>
          <a:p>
            <a:endParaRPr lang="en-GB" sz="1800" dirty="0">
              <a:solidFill>
                <a:srgbClr val="000000"/>
              </a:solidFill>
              <a:effectLst/>
              <a:latin typeface="Arial" panose="020B0604020202020204" pitchFamily="34" charset="0"/>
              <a:ea typeface="MS PGothic" panose="020B0600070205080204" pitchFamily="34" charset="-128"/>
            </a:endParaRPr>
          </a:p>
          <a:p>
            <a:r>
              <a:rPr lang="en-GB" sz="1800" dirty="0">
                <a:solidFill>
                  <a:srgbClr val="000000"/>
                </a:solidFill>
                <a:effectLst/>
                <a:latin typeface="Arial" panose="020B0604020202020204" pitchFamily="34" charset="0"/>
                <a:ea typeface="MS PGothic" panose="020B0600070205080204" pitchFamily="34" charset="-128"/>
              </a:rPr>
              <a:t>Integrative  -  where the focus on testing more than one skill and/or item of knowledge at a time e.g. testing reading and writing. </a:t>
            </a:r>
          </a:p>
          <a:p>
            <a:endParaRPr lang="en-GB" dirty="0"/>
          </a:p>
        </p:txBody>
      </p:sp>
      <p:sp>
        <p:nvSpPr>
          <p:cNvPr id="4" name="Slide Number Placeholder 3"/>
          <p:cNvSpPr>
            <a:spLocks noGrp="1"/>
          </p:cNvSpPr>
          <p:nvPr>
            <p:ph type="sldNum" sz="quarter" idx="5"/>
          </p:nvPr>
        </p:nvSpPr>
        <p:spPr/>
        <p:txBody>
          <a:bodyPr/>
          <a:lstStyle/>
          <a:p>
            <a:fld id="{A5C7F705-F937-46CB-A48B-0D9E19179A36}" type="slidenum">
              <a:rPr lang="en-GB" smtClean="0"/>
              <a:t>12</a:t>
            </a:fld>
            <a:endParaRPr lang="en-GB"/>
          </a:p>
        </p:txBody>
      </p:sp>
    </p:spTree>
    <p:extLst>
      <p:ext uri="{BB962C8B-B14F-4D97-AF65-F5344CB8AC3E}">
        <p14:creationId xmlns:p14="http://schemas.microsoft.com/office/powerpoint/2010/main" val="948896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Test types by delivery include</a:t>
            </a:r>
          </a:p>
          <a:p>
            <a:endParaRPr lang="en-GB" dirty="0"/>
          </a:p>
          <a:p>
            <a:r>
              <a:rPr lang="en-GB" dirty="0"/>
              <a:t>Paper based – more traditional </a:t>
            </a:r>
          </a:p>
          <a:p>
            <a:endParaRPr lang="en-GB" dirty="0"/>
          </a:p>
          <a:p>
            <a:r>
              <a:rPr lang="en-GB" dirty="0"/>
              <a:t>Computer based – where all or some parts of the test are designed for delivery on a computer. </a:t>
            </a:r>
          </a:p>
          <a:p>
            <a:endParaRPr lang="en-GB" dirty="0"/>
          </a:p>
          <a:p>
            <a:r>
              <a:rPr lang="en-GB" dirty="0"/>
              <a:t>Computer delivered – where the test is exactly the same in format as the paper based version but delivered on a computer. </a:t>
            </a:r>
          </a:p>
          <a:p>
            <a:endParaRPr lang="en-GB" dirty="0"/>
          </a:p>
          <a:p>
            <a:r>
              <a:rPr lang="en-GB" dirty="0"/>
              <a:t>Tablet or mobile hosted tests – often tests that are regarded as low-stakes to be taken anywhere at any time. </a:t>
            </a:r>
          </a:p>
          <a:p>
            <a:endParaRPr lang="en-GB" dirty="0"/>
          </a:p>
          <a:p>
            <a:r>
              <a:rPr lang="en-GB" dirty="0"/>
              <a:t>Remote proctored  - tests that have the option to be taken at home rather than in a test venue using the test takers own computer equipment </a:t>
            </a:r>
          </a:p>
          <a:p>
            <a:endParaRPr lang="en-GB" dirty="0"/>
          </a:p>
          <a:p>
            <a:r>
              <a:rPr lang="en-GB" dirty="0"/>
              <a:t>Test types can also be distinguished in terms of scoring. </a:t>
            </a:r>
          </a:p>
          <a:p>
            <a:endParaRPr lang="en-GB" dirty="0"/>
          </a:p>
          <a:p>
            <a:r>
              <a:rPr lang="en-GB" dirty="0"/>
              <a:t>Subjective scoring refers to test taker ability or performance being evaluated by an examiner’s opinion and judgement, usually based on assessment criteria. Tests that are more subjective tend to have more than one answer or more than one way of expressing the answer. Subjective scoring usually applies to assessment of productive skills: speaking and writing.</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0000"/>
                </a:solidFill>
                <a:effectLst/>
                <a:latin typeface="Arial" panose="020B0604020202020204" pitchFamily="34" charset="0"/>
                <a:ea typeface="Times New Roman" panose="02020603050405020304" pitchFamily="18" charset="0"/>
              </a:rPr>
              <a:t>Objective scoring refers to candidates’ ability or performance being measured using a specific set of answers. Tests that are more objective usually have one correct answer for each of the questions. </a:t>
            </a:r>
            <a:r>
              <a:rPr lang="en-GB" sz="1800" b="0">
                <a:solidFill>
                  <a:srgbClr val="000000"/>
                </a:solidFill>
                <a:effectLst/>
                <a:latin typeface="Arial" panose="020B0604020202020204" pitchFamily="34" charset="0"/>
                <a:ea typeface="Times New Roman" panose="02020603050405020304" pitchFamily="18" charset="0"/>
              </a:rPr>
              <a:t>Generally, </a:t>
            </a:r>
            <a:r>
              <a:rPr lang="en-GB" sz="1800" b="0" dirty="0">
                <a:solidFill>
                  <a:srgbClr val="000000"/>
                </a:solidFill>
                <a:effectLst/>
                <a:latin typeface="Arial" panose="020B0604020202020204" pitchFamily="34" charset="0"/>
                <a:ea typeface="Times New Roman" panose="02020603050405020304" pitchFamily="18" charset="0"/>
              </a:rPr>
              <a:t>apply to assessment of receptive skills. </a:t>
            </a:r>
            <a:endParaRPr lang="en-GB" sz="1800" b="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5C7F705-F937-46CB-A48B-0D9E19179A36}" type="slidenum">
              <a:rPr lang="en-GB" smtClean="0"/>
              <a:t>13</a:t>
            </a:fld>
            <a:endParaRPr lang="en-GB"/>
          </a:p>
        </p:txBody>
      </p:sp>
    </p:spTree>
    <p:extLst>
      <p:ext uri="{BB962C8B-B14F-4D97-AF65-F5344CB8AC3E}">
        <p14:creationId xmlns:p14="http://schemas.microsoft.com/office/powerpoint/2010/main" val="2360654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3D28A3FE-C609-44D6-AF5E-9B972CC1197D}"/>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7AB1147B-2ECE-42F4-9C20-518ACD70F59E}"/>
              </a:ext>
            </a:extLst>
          </p:cNvPr>
          <p:cNvSpPr>
            <a:spLocks noGrp="1"/>
          </p:cNvSpPr>
          <p:nvPr>
            <p:ph type="body" idx="1"/>
          </p:nvPr>
        </p:nvSpPr>
        <p:spPr/>
        <p:txBody>
          <a:bodyPr/>
          <a:lstStyle/>
          <a:p>
            <a:pPr marL="0" indent="0">
              <a:buFont typeface="Arial" panose="020B0604020202020204" pitchFamily="34" charset="0"/>
              <a:buNone/>
              <a:defRPr/>
            </a:pPr>
            <a:r>
              <a:rPr lang="en-US" dirty="0"/>
              <a:t>Validity – the degree to which the test measures what it says it measures. </a:t>
            </a:r>
          </a:p>
          <a:p>
            <a:pPr>
              <a:defRPr/>
            </a:pPr>
            <a:r>
              <a:rPr lang="en-US" dirty="0"/>
              <a:t>Impact – the impact on society and education (as opposed to washback – the affect on teaching and the learner)</a:t>
            </a:r>
          </a:p>
          <a:p>
            <a:pPr marL="0" lvl="0" indent="0">
              <a:lnSpc>
                <a:spcPct val="115000"/>
              </a:lnSpc>
              <a:spcAft>
                <a:spcPts val="600"/>
              </a:spcAft>
              <a:buFont typeface="Symbol" panose="05050102010706020507" pitchFamily="18" charset="2"/>
              <a:buNone/>
            </a:pPr>
            <a:r>
              <a:rPr lang="en-US" dirty="0"/>
              <a:t>Reliability - </a:t>
            </a:r>
            <a:r>
              <a:rPr lang="en-GB" sz="1800" b="1" dirty="0">
                <a:effectLst/>
                <a:latin typeface="Arial" panose="020B0604020202020204" pitchFamily="34" charset="0"/>
                <a:ea typeface="MS PGothic" panose="020B0600070205080204" pitchFamily="34" charset="-128"/>
                <a:cs typeface="Arial" panose="020B0604020202020204" pitchFamily="34" charset="0"/>
              </a:rPr>
              <a:t>The test itself</a:t>
            </a:r>
            <a:r>
              <a:rPr lang="en-GB" sz="1800" dirty="0">
                <a:effectLst/>
                <a:latin typeface="Arial" panose="020B0604020202020204" pitchFamily="34" charset="0"/>
                <a:ea typeface="MS PGothic" panose="020B0600070205080204" pitchFamily="34" charset="-128"/>
                <a:cs typeface="Arial" panose="020B0604020202020204" pitchFamily="34" charset="0"/>
              </a:rPr>
              <a:t>: the length of test, time limits, type and number of tasks, difficulty level, instructions, </a:t>
            </a:r>
          </a:p>
          <a:p>
            <a:pPr marL="0" lvl="0" indent="0">
              <a:lnSpc>
                <a:spcPct val="115000"/>
              </a:lnSpc>
              <a:spcAft>
                <a:spcPts val="600"/>
              </a:spcAft>
              <a:buFont typeface="Symbol" panose="05050102010706020507" pitchFamily="18" charset="2"/>
              <a:buNone/>
            </a:pPr>
            <a:r>
              <a:rPr lang="en-GB" sz="1800" b="1" dirty="0">
                <a:effectLst/>
                <a:latin typeface="Arial" panose="020B0604020202020204" pitchFamily="34" charset="0"/>
                <a:ea typeface="MS PGothic" panose="020B0600070205080204" pitchFamily="34" charset="-128"/>
                <a:cs typeface="Arial" panose="020B0604020202020204" pitchFamily="34" charset="0"/>
              </a:rPr>
              <a:t>Test administration</a:t>
            </a:r>
            <a:r>
              <a:rPr lang="en-GB" sz="1800" dirty="0">
                <a:effectLst/>
                <a:latin typeface="Arial" panose="020B0604020202020204" pitchFamily="34" charset="0"/>
                <a:ea typeface="MS PGothic" panose="020B0600070205080204" pitchFamily="34" charset="-128"/>
                <a:cs typeface="Arial" panose="020B0604020202020204" pitchFamily="34" charset="0"/>
              </a:rPr>
              <a:t>: the time and place, environment, instructions given to students before the test (e.g. verbal cues from the test administrators, posters displaying information about the test), etc.</a:t>
            </a:r>
          </a:p>
          <a:p>
            <a:pPr marL="0" lvl="0" indent="0">
              <a:lnSpc>
                <a:spcPct val="115000"/>
              </a:lnSpc>
              <a:spcAft>
                <a:spcPts val="600"/>
              </a:spcAft>
              <a:buFont typeface="Symbol" panose="05050102010706020507" pitchFamily="18" charset="2"/>
              <a:buNone/>
            </a:pPr>
            <a:r>
              <a:rPr lang="en-GB" sz="1800" b="1" dirty="0">
                <a:effectLst/>
                <a:latin typeface="Arial" panose="020B0604020202020204" pitchFamily="34" charset="0"/>
                <a:ea typeface="MS PGothic" panose="020B0600070205080204" pitchFamily="34" charset="-128"/>
                <a:cs typeface="Arial" panose="020B0604020202020204" pitchFamily="34" charset="0"/>
              </a:rPr>
              <a:t>Scoring</a:t>
            </a:r>
            <a:r>
              <a:rPr lang="en-GB" sz="1800" dirty="0">
                <a:effectLst/>
                <a:latin typeface="Arial" panose="020B0604020202020204" pitchFamily="34" charset="0"/>
                <a:ea typeface="MS PGothic" panose="020B0600070205080204" pitchFamily="34" charset="-128"/>
                <a:cs typeface="Arial" panose="020B0604020202020204" pitchFamily="34" charset="0"/>
              </a:rPr>
              <a:t>: the rubrics used, the wording of the descriptors, the </a:t>
            </a:r>
            <a:r>
              <a:rPr lang="en-GB" sz="1800" dirty="0" err="1">
                <a:effectLst/>
                <a:latin typeface="Arial" panose="020B0604020202020204" pitchFamily="34" charset="0"/>
                <a:ea typeface="MS PGothic" panose="020B0600070205080204" pitchFamily="34" charset="-128"/>
                <a:cs typeface="Arial" panose="020B0604020202020204" pitchFamily="34" charset="0"/>
              </a:rPr>
              <a:t>rater</a:t>
            </a:r>
            <a:r>
              <a:rPr lang="en-GB" sz="1800" dirty="0">
                <a:effectLst/>
                <a:latin typeface="Arial" panose="020B0604020202020204" pitchFamily="34" charset="0"/>
                <a:ea typeface="MS PGothic" panose="020B0600070205080204" pitchFamily="34" charset="-128"/>
                <a:cs typeface="Arial" panose="020B0604020202020204" pitchFamily="34" charset="0"/>
              </a:rPr>
              <a:t> him/herself, the training received, the ongoing standardisation etc. </a:t>
            </a:r>
            <a:endParaRPr lang="en-US" dirty="0"/>
          </a:p>
          <a:p>
            <a:pPr>
              <a:defRPr/>
            </a:pPr>
            <a:r>
              <a:rPr lang="en-US" dirty="0"/>
              <a:t>Practical – how easy the test is to administer and mark.</a:t>
            </a:r>
          </a:p>
          <a:p>
            <a:pPr>
              <a:defRPr/>
            </a:pPr>
            <a:r>
              <a:rPr lang="en-US" dirty="0"/>
              <a:t>Authentic – How much the test tasks resemble real life communication</a:t>
            </a:r>
          </a:p>
          <a:p>
            <a:pPr>
              <a:defRPr/>
            </a:pPr>
            <a:r>
              <a:rPr lang="en-US" dirty="0"/>
              <a:t>CEFR aligned – linked to standards – provides a framework for test design and scoring. </a:t>
            </a:r>
          </a:p>
          <a:p>
            <a:pPr>
              <a:defRPr/>
            </a:pPr>
            <a:endParaRPr lang="en-US" dirty="0"/>
          </a:p>
        </p:txBody>
      </p:sp>
      <p:sp>
        <p:nvSpPr>
          <p:cNvPr id="41988" name="Slide Number Placeholder 3">
            <a:extLst>
              <a:ext uri="{FF2B5EF4-FFF2-40B4-BE49-F238E27FC236}">
                <a16:creationId xmlns:a16="http://schemas.microsoft.com/office/drawing/2014/main" id="{4F9FE735-AB87-4B69-9110-B489B582A01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Arial" panose="020B0604020202020204" pitchFamily="34" charset="0"/>
              </a:defRPr>
            </a:lvl1pPr>
            <a:lvl2pPr marL="742950" indent="-285750">
              <a:defRPr sz="2100">
                <a:solidFill>
                  <a:schemeClr val="tx1"/>
                </a:solidFill>
                <a:latin typeface="Arial" panose="020B0604020202020204" pitchFamily="34" charset="0"/>
              </a:defRPr>
            </a:lvl2pPr>
            <a:lvl3pPr marL="1143000" indent="-228600">
              <a:defRPr sz="2100">
                <a:solidFill>
                  <a:schemeClr val="tx1"/>
                </a:solidFill>
                <a:latin typeface="Arial" panose="020B0604020202020204" pitchFamily="34" charset="0"/>
              </a:defRPr>
            </a:lvl3pPr>
            <a:lvl4pPr marL="1600200" indent="-228600">
              <a:defRPr sz="2100">
                <a:solidFill>
                  <a:schemeClr val="tx1"/>
                </a:solidFill>
                <a:latin typeface="Arial" panose="020B0604020202020204" pitchFamily="34" charset="0"/>
              </a:defRPr>
            </a:lvl4pPr>
            <a:lvl5pPr marL="2057400" indent="-228600">
              <a:defRPr sz="2100">
                <a:solidFill>
                  <a:schemeClr val="tx1"/>
                </a:solidFill>
                <a:latin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CCDEEC9-CDE8-419A-8D78-FCF9B9C383F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481553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340000"/>
            <a:ext cx="6876000" cy="1800000"/>
          </a:xfrm>
        </p:spPr>
        <p:txBody>
          <a:bodyPr anchor="t" anchorCtr="0"/>
          <a:lstStyle>
            <a:lvl1pPr algn="l">
              <a:lnSpc>
                <a:spcPct val="100000"/>
              </a:lnSpc>
              <a:defRPr sz="6000" spc="-100" baseline="0">
                <a:solidFill>
                  <a:schemeClr val="accent1"/>
                </a:solidFill>
              </a:defRPr>
            </a:lvl1p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0" y="2232000"/>
            <a:ext cx="432000" cy="0"/>
          </a:xfrm>
          <a:prstGeom prst="line">
            <a:avLst/>
          </a:prstGeom>
          <a:ln w="3048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5940000"/>
            <a:ext cx="6876000" cy="252000"/>
          </a:xfrm>
        </p:spPr>
        <p:txBody>
          <a:bodyPr anchor="b" anchorCtr="0"/>
          <a:lstStyle>
            <a:lvl1pPr>
              <a:spcBef>
                <a:spcPts val="0"/>
              </a:spcBef>
              <a:defRPr sz="1800" b="0">
                <a:solidFill>
                  <a:schemeClr val="accent1"/>
                </a:solidFill>
              </a:defRPr>
            </a:lvl1pPr>
          </a:lstStyle>
          <a:p>
            <a:pPr lvl="0"/>
            <a:r>
              <a:rPr lang="en-US"/>
              <a:t>Click to edit Master text styles</a:t>
            </a:r>
          </a:p>
        </p:txBody>
      </p:sp>
      <p:pic>
        <p:nvPicPr>
          <p:cNvPr id="12" name="Picture 11">
            <a:extLst>
              <a:ext uri="{FF2B5EF4-FFF2-40B4-BE49-F238E27FC236}">
                <a16:creationId xmlns:a16="http://schemas.microsoft.com/office/drawing/2014/main" id="{68B4A97B-8C6F-A742-9B60-1B6AE71A1410}"/>
              </a:ext>
            </a:extLst>
          </p:cNvPr>
          <p:cNvPicPr>
            <a:picLocks noChangeAspect="1"/>
          </p:cNvPicPr>
          <p:nvPr userDrawn="1"/>
        </p:nvPicPr>
        <p:blipFill>
          <a:blip r:embed="rId2"/>
          <a:stretch>
            <a:fillRect/>
          </a:stretch>
        </p:blipFill>
        <p:spPr>
          <a:xfrm>
            <a:off x="648000" y="504000"/>
            <a:ext cx="1485900" cy="431800"/>
          </a:xfrm>
          <a:prstGeom prst="rect">
            <a:avLst/>
          </a:prstGeom>
        </p:spPr>
      </p:pic>
      <p:sp>
        <p:nvSpPr>
          <p:cNvPr id="10" name="Subtitle 2">
            <a:extLst>
              <a:ext uri="{FF2B5EF4-FFF2-40B4-BE49-F238E27FC236}">
                <a16:creationId xmlns:a16="http://schemas.microsoft.com/office/drawing/2014/main" id="{FA004875-105F-41D7-88F4-247574A6EDCC}"/>
              </a:ext>
            </a:extLst>
          </p:cNvPr>
          <p:cNvSpPr txBox="1">
            <a:spLocks/>
          </p:cNvSpPr>
          <p:nvPr userDrawn="1"/>
        </p:nvSpPr>
        <p:spPr>
          <a:xfrm>
            <a:off x="648000" y="1728000"/>
            <a:ext cx="6876000" cy="3600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400" b="1" kern="1200">
                <a:solidFill>
                  <a:schemeClr val="tx1"/>
                </a:solidFill>
                <a:latin typeface="+mn-lt"/>
                <a:ea typeface="+mn-ea"/>
                <a:cs typeface="+mn-cs"/>
              </a:defRPr>
            </a:lvl1pPr>
            <a:lvl2pPr marL="457200" indent="0" algn="ctr"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600"/>
              </a:spcAft>
              <a:buClr>
                <a:schemeClr val="accent4"/>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600"/>
              </a:spcAft>
              <a:buClr>
                <a:schemeClr val="accent4"/>
              </a:buClr>
              <a:buFont typeface="British Council Sans" panose="020B05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Global Assessments</a:t>
            </a:r>
          </a:p>
        </p:txBody>
      </p:sp>
    </p:spTree>
    <p:extLst>
      <p:ext uri="{BB962C8B-B14F-4D97-AF65-F5344CB8AC3E}">
        <p14:creationId xmlns:p14="http://schemas.microsoft.com/office/powerpoint/2010/main" val="3250959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 1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340000"/>
            <a:ext cx="6876000" cy="1800000"/>
          </a:xfrm>
        </p:spPr>
        <p:txBody>
          <a:bodyPr anchor="t" anchorCtr="0"/>
          <a:lstStyle>
            <a:lvl1pPr algn="l">
              <a:lnSpc>
                <a:spcPct val="100000"/>
              </a:lnSpc>
              <a:defRPr sz="6000">
                <a:solidFill>
                  <a:schemeClr val="accent1"/>
                </a:solidFill>
              </a:defRPr>
            </a:lvl1pPr>
          </a:lstStyle>
          <a:p>
            <a:r>
              <a:rPr lang="en-US" dirty="0"/>
              <a:t>Click </a:t>
            </a:r>
            <a:r>
              <a:rPr lang="en-GB" noProof="0" dirty="0"/>
              <a:t>to</a:t>
            </a:r>
            <a:r>
              <a:rPr lang="en-US" dirty="0"/>
              <a:t> edit Master 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944000" cy="180000"/>
          </a:xfrm>
        </p:spPr>
        <p:txBody>
          <a:bodyPr/>
          <a:lstStyle/>
          <a:p>
            <a:r>
              <a:rPr lang="en-GB" noProof="0" dirty="0"/>
              <a:t>Global Assessments</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232000"/>
            <a:ext cx="432000" cy="0"/>
          </a:xfrm>
          <a:prstGeom prst="line">
            <a:avLst/>
          </a:prstGeom>
          <a:ln w="3048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80000"/>
            <a:ext cx="6876000" cy="252000"/>
          </a:xfrm>
        </p:spPr>
        <p:txBody>
          <a:bodyPr anchor="b" anchorCtr="0"/>
          <a:lstStyle>
            <a:lvl1pPr>
              <a:spcBef>
                <a:spcPts val="0"/>
              </a:spcBef>
              <a:defRPr sz="1800" b="0">
                <a:solidFill>
                  <a:schemeClr val="accent1"/>
                </a:solidFill>
              </a:defRPr>
            </a:lvl1pPr>
          </a:lstStyle>
          <a:p>
            <a:pPr lvl="0"/>
            <a:r>
              <a:rPr lang="en-US" dirty="0"/>
              <a:t>Edit Master text styles</a:t>
            </a:r>
          </a:p>
        </p:txBody>
      </p:sp>
      <p:sp>
        <p:nvSpPr>
          <p:cNvPr id="10" name="Subtitle 2">
            <a:extLst>
              <a:ext uri="{FF2B5EF4-FFF2-40B4-BE49-F238E27FC236}">
                <a16:creationId xmlns:a16="http://schemas.microsoft.com/office/drawing/2014/main" id="{9C13F441-065E-4FDF-8355-A012FFF4AF6B}"/>
              </a:ext>
            </a:extLst>
          </p:cNvPr>
          <p:cNvSpPr txBox="1">
            <a:spLocks/>
          </p:cNvSpPr>
          <p:nvPr userDrawn="1"/>
        </p:nvSpPr>
        <p:spPr>
          <a:xfrm>
            <a:off x="648000" y="1728000"/>
            <a:ext cx="6876000" cy="3600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400" b="1" kern="1200">
                <a:solidFill>
                  <a:schemeClr val="tx1"/>
                </a:solidFill>
                <a:latin typeface="+mn-lt"/>
                <a:ea typeface="+mn-ea"/>
                <a:cs typeface="+mn-cs"/>
              </a:defRPr>
            </a:lvl1pPr>
            <a:lvl2pPr marL="457200" indent="0" algn="ctr"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600"/>
              </a:spcAft>
              <a:buClr>
                <a:schemeClr val="accent4"/>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600"/>
              </a:spcAft>
              <a:buClr>
                <a:schemeClr val="accent4"/>
              </a:buClr>
              <a:buFont typeface="British Council Sans" panose="020B05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Global Assessments</a:t>
            </a:r>
          </a:p>
        </p:txBody>
      </p:sp>
    </p:spTree>
    <p:extLst>
      <p:ext uri="{BB962C8B-B14F-4D97-AF65-F5344CB8AC3E}">
        <p14:creationId xmlns:p14="http://schemas.microsoft.com/office/powerpoint/2010/main" val="4068860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 1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340000"/>
            <a:ext cx="6876000" cy="1800000"/>
          </a:xfrm>
        </p:spPr>
        <p:txBody>
          <a:bodyPr anchor="t" anchorCtr="0"/>
          <a:lstStyle>
            <a:lvl1pPr algn="l">
              <a:lnSpc>
                <a:spcPct val="100000"/>
              </a:lnSpc>
              <a:defRPr sz="6000">
                <a:solidFill>
                  <a:schemeClr val="accent1"/>
                </a:solidFill>
              </a:defRPr>
            </a:lvl1pPr>
          </a:lstStyle>
          <a:p>
            <a:r>
              <a:rPr lang="en-US" dirty="0"/>
              <a:t>Click </a:t>
            </a:r>
            <a:r>
              <a:rPr lang="en-GB" noProof="0" dirty="0"/>
              <a:t>to</a:t>
            </a:r>
            <a:r>
              <a:rPr lang="en-US" dirty="0"/>
              <a:t> edit Master 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944000" cy="180000"/>
          </a:xfrm>
        </p:spPr>
        <p:txBody>
          <a:bodyPr/>
          <a:lstStyle/>
          <a:p>
            <a:r>
              <a:rPr lang="en-GB" noProof="0" dirty="0"/>
              <a:t>Global Assessments</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232000"/>
            <a:ext cx="432000" cy="0"/>
          </a:xfrm>
          <a:prstGeom prst="line">
            <a:avLst/>
          </a:prstGeom>
          <a:ln w="3048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80000"/>
            <a:ext cx="6876000" cy="252000"/>
          </a:xfrm>
        </p:spPr>
        <p:txBody>
          <a:bodyPr anchor="b" anchorCtr="0"/>
          <a:lstStyle>
            <a:lvl1pPr>
              <a:spcBef>
                <a:spcPts val="0"/>
              </a:spcBef>
              <a:defRPr sz="1800" b="0">
                <a:solidFill>
                  <a:schemeClr val="accent1"/>
                </a:solidFill>
              </a:defRPr>
            </a:lvl1pPr>
          </a:lstStyle>
          <a:p>
            <a:pPr lvl="0"/>
            <a:r>
              <a:rPr lang="en-US" dirty="0"/>
              <a:t>Edit Master text styles</a:t>
            </a:r>
          </a:p>
        </p:txBody>
      </p:sp>
      <p:sp>
        <p:nvSpPr>
          <p:cNvPr id="10" name="Subtitle 2">
            <a:extLst>
              <a:ext uri="{FF2B5EF4-FFF2-40B4-BE49-F238E27FC236}">
                <a16:creationId xmlns:a16="http://schemas.microsoft.com/office/drawing/2014/main" id="{9C13F441-065E-4FDF-8355-A012FFF4AF6B}"/>
              </a:ext>
            </a:extLst>
          </p:cNvPr>
          <p:cNvSpPr txBox="1">
            <a:spLocks/>
          </p:cNvSpPr>
          <p:nvPr userDrawn="1"/>
        </p:nvSpPr>
        <p:spPr>
          <a:xfrm>
            <a:off x="648000" y="1728000"/>
            <a:ext cx="6876000" cy="3600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400" b="1" kern="1200">
                <a:solidFill>
                  <a:schemeClr val="tx1"/>
                </a:solidFill>
                <a:latin typeface="+mn-lt"/>
                <a:ea typeface="+mn-ea"/>
                <a:cs typeface="+mn-cs"/>
              </a:defRPr>
            </a:lvl1pPr>
            <a:lvl2pPr marL="457200" indent="0" algn="ctr"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600"/>
              </a:spcAft>
              <a:buClr>
                <a:schemeClr val="accent4"/>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600"/>
              </a:spcAft>
              <a:buClr>
                <a:schemeClr val="accent4"/>
              </a:buClr>
              <a:buFont typeface="British Council Sans" panose="020B05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Global Assessments</a:t>
            </a:r>
          </a:p>
        </p:txBody>
      </p:sp>
    </p:spTree>
    <p:extLst>
      <p:ext uri="{BB962C8B-B14F-4D97-AF65-F5344CB8AC3E}">
        <p14:creationId xmlns:p14="http://schemas.microsoft.com/office/powerpoint/2010/main" val="1490341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 1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340000"/>
            <a:ext cx="6876000" cy="1800000"/>
          </a:xfrm>
        </p:spPr>
        <p:txBody>
          <a:bodyPr anchor="t" anchorCtr="0"/>
          <a:lstStyle>
            <a:lvl1pPr algn="l">
              <a:lnSpc>
                <a:spcPct val="100000"/>
              </a:lnSpc>
              <a:defRPr sz="6000">
                <a:solidFill>
                  <a:schemeClr val="accent1"/>
                </a:solidFill>
              </a:defRPr>
            </a:lvl1pPr>
          </a:lstStyle>
          <a:p>
            <a:r>
              <a:rPr lang="en-US" dirty="0"/>
              <a:t>Click </a:t>
            </a:r>
            <a:r>
              <a:rPr lang="en-GB" noProof="0" dirty="0"/>
              <a:t>to</a:t>
            </a:r>
            <a:r>
              <a:rPr lang="en-US" dirty="0"/>
              <a:t> edit Master 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944000" cy="180000"/>
          </a:xfrm>
        </p:spPr>
        <p:txBody>
          <a:bodyPr/>
          <a:lstStyle/>
          <a:p>
            <a:r>
              <a:rPr lang="en-GB" noProof="0" dirty="0"/>
              <a:t>Global Assessments</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232000"/>
            <a:ext cx="432000" cy="0"/>
          </a:xfrm>
          <a:prstGeom prst="line">
            <a:avLst/>
          </a:prstGeom>
          <a:ln w="3048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80000"/>
            <a:ext cx="6876000" cy="252000"/>
          </a:xfrm>
        </p:spPr>
        <p:txBody>
          <a:bodyPr anchor="b" anchorCtr="0"/>
          <a:lstStyle>
            <a:lvl1pPr>
              <a:spcBef>
                <a:spcPts val="0"/>
              </a:spcBef>
              <a:defRPr sz="1800" b="0">
                <a:solidFill>
                  <a:schemeClr val="accent2"/>
                </a:solidFill>
              </a:defRPr>
            </a:lvl1pPr>
          </a:lstStyle>
          <a:p>
            <a:pPr lvl="0"/>
            <a:r>
              <a:rPr lang="en-US" dirty="0"/>
              <a:t>Edit Master text styles</a:t>
            </a:r>
          </a:p>
        </p:txBody>
      </p:sp>
      <p:sp>
        <p:nvSpPr>
          <p:cNvPr id="10" name="Subtitle 2">
            <a:extLst>
              <a:ext uri="{FF2B5EF4-FFF2-40B4-BE49-F238E27FC236}">
                <a16:creationId xmlns:a16="http://schemas.microsoft.com/office/drawing/2014/main" id="{9C13F441-065E-4FDF-8355-A012FFF4AF6B}"/>
              </a:ext>
            </a:extLst>
          </p:cNvPr>
          <p:cNvSpPr txBox="1">
            <a:spLocks/>
          </p:cNvSpPr>
          <p:nvPr userDrawn="1"/>
        </p:nvSpPr>
        <p:spPr>
          <a:xfrm>
            <a:off x="648000" y="1728000"/>
            <a:ext cx="6876000" cy="3600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400" b="1" kern="1200">
                <a:solidFill>
                  <a:schemeClr val="tx1"/>
                </a:solidFill>
                <a:latin typeface="+mn-lt"/>
                <a:ea typeface="+mn-ea"/>
                <a:cs typeface="+mn-cs"/>
              </a:defRPr>
            </a:lvl1pPr>
            <a:lvl2pPr marL="457200" indent="0" algn="ctr"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600"/>
              </a:spcAft>
              <a:buClr>
                <a:schemeClr val="accent4"/>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600"/>
              </a:spcAft>
              <a:buClr>
                <a:schemeClr val="accent4"/>
              </a:buClr>
              <a:buFont typeface="British Council Sans" panose="020B05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2"/>
                </a:solidFill>
              </a:rPr>
              <a:t>Global Assessments</a:t>
            </a:r>
          </a:p>
        </p:txBody>
      </p:sp>
    </p:spTree>
    <p:extLst>
      <p:ext uri="{BB962C8B-B14F-4D97-AF65-F5344CB8AC3E}">
        <p14:creationId xmlns:p14="http://schemas.microsoft.com/office/powerpoint/2010/main" val="1611251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GB" noProof="0"/>
              <a:t>Global Assessments</a:t>
            </a:r>
            <a:endParaRPr lang="en-GB" noProof="0" dirty="0"/>
          </a:p>
        </p:txBody>
      </p:sp>
      <p:sp>
        <p:nvSpPr>
          <p:cNvPr id="5" name="Slide Number Placeholder 4"/>
          <p:cNvSpPr>
            <a:spLocks noGrp="1"/>
          </p:cNvSpPr>
          <p:nvPr>
            <p:ph type="sldNum" sz="quarter" idx="12"/>
          </p:nvPr>
        </p:nvSpPr>
        <p:spPr/>
        <p:txBody>
          <a:bodyPr/>
          <a:lstStyle/>
          <a:p>
            <a:fld id="{A36854FA-307F-854E-96D4-DE585DB24BD3}" type="slidenum">
              <a:rPr lang="en-GB" noProof="0" smtClean="0"/>
              <a:t>‹#›</a:t>
            </a:fld>
            <a:endParaRPr lang="en-GB" noProof="0" dirty="0"/>
          </a:p>
        </p:txBody>
      </p:sp>
    </p:spTree>
    <p:extLst>
      <p:ext uri="{BB962C8B-B14F-4D97-AF65-F5344CB8AC3E}">
        <p14:creationId xmlns:p14="http://schemas.microsoft.com/office/powerpoint/2010/main" val="2037743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GB" noProof="0" dirty="0"/>
              <a:t>Click</a:t>
            </a:r>
            <a:r>
              <a:rPr lang="en-US" dirty="0"/>
              <a:t> to edit Master title style</a:t>
            </a:r>
          </a:p>
        </p:txBody>
      </p:sp>
      <p:sp>
        <p:nvSpPr>
          <p:cNvPr id="3" name="Content Placeholder 2"/>
          <p:cNvSpPr>
            <a:spLocks noGrp="1"/>
          </p:cNvSpPr>
          <p:nvPr>
            <p:ph idx="1" hasCustomPrompt="1"/>
          </p:nvPr>
        </p:nvSpPr>
        <p:spPr>
          <a:xfrm>
            <a:off x="648000" y="1512000"/>
            <a:ext cx="5328000" cy="45000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Footer Placeholder 4"/>
          <p:cNvSpPr>
            <a:spLocks noGrp="1"/>
          </p:cNvSpPr>
          <p:nvPr>
            <p:ph type="ftr" sz="quarter" idx="11"/>
          </p:nvPr>
        </p:nvSpPr>
        <p:spPr/>
        <p:txBody>
          <a:bodyPr/>
          <a:lstStyle/>
          <a:p>
            <a:r>
              <a:rPr lang="en-GB" noProof="0"/>
              <a:t>Global Assessments</a:t>
            </a:r>
            <a:endParaRPr lang="en-GB" noProof="0" dirty="0"/>
          </a:p>
        </p:txBody>
      </p:sp>
      <p:sp>
        <p:nvSpPr>
          <p:cNvPr id="6" name="Slide Number Placeholder 5"/>
          <p:cNvSpPr>
            <a:spLocks noGrp="1"/>
          </p:cNvSpPr>
          <p:nvPr>
            <p:ph type="sldNum" sz="quarter" idx="12"/>
          </p:nvPr>
        </p:nvSpPr>
        <p:spPr/>
        <p:txBody>
          <a:bodyPr/>
          <a:lstStyle/>
          <a:p>
            <a:fld id="{A36854FA-307F-854E-96D4-DE585DB24BD3}" type="slidenum">
              <a:rPr lang="en-GB" noProof="0" smtClean="0"/>
              <a:t>‹#›</a:t>
            </a:fld>
            <a:endParaRPr lang="en-GB" noProof="0" dirty="0"/>
          </a:p>
        </p:txBody>
      </p:sp>
    </p:spTree>
    <p:extLst>
      <p:ext uri="{BB962C8B-B14F-4D97-AF65-F5344CB8AC3E}">
        <p14:creationId xmlns:p14="http://schemas.microsoft.com/office/powerpoint/2010/main" val="207447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 columns">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GB" noProof="0" dirty="0"/>
              <a:t>Click to edit Master title style</a:t>
            </a:r>
          </a:p>
        </p:txBody>
      </p:sp>
      <p:sp>
        <p:nvSpPr>
          <p:cNvPr id="3" name="Content Placeholder 2"/>
          <p:cNvSpPr>
            <a:spLocks noGrp="1"/>
          </p:cNvSpPr>
          <p:nvPr>
            <p:ph sz="half" idx="1"/>
          </p:nvPr>
        </p:nvSpPr>
        <p:spPr>
          <a:xfrm>
            <a:off x="648000" y="1512000"/>
            <a:ext cx="5328000" cy="4500000"/>
          </a:xfrm>
        </p:spPr>
        <p:txBody>
          <a:bodyPr/>
          <a:lstStyle/>
          <a:p>
            <a:pPr lvl="0"/>
            <a:r>
              <a:rPr lang="en-US" dirty="0"/>
              <a:t>Edit Master text styles</a:t>
            </a:r>
          </a:p>
          <a:p>
            <a:pPr lvl="1"/>
            <a:r>
              <a:rPr lang="en-US" dirty="0"/>
              <a:t>Second level</a:t>
            </a:r>
          </a:p>
          <a:p>
            <a:pPr lvl="2"/>
            <a:r>
              <a:rPr lang="en-US" dirty="0"/>
              <a:t>Third </a:t>
            </a:r>
            <a:r>
              <a:rPr lang="en-GB" noProof="0" dirty="0"/>
              <a:t>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64000" y="1512000"/>
            <a:ext cx="5328000" cy="4500000"/>
          </a:xfrm>
        </p:spPr>
        <p:txBody>
          <a:bodyPr/>
          <a:lstStyle/>
          <a:p>
            <a:pPr lvl="0"/>
            <a:r>
              <a:rPr lang="en-US" dirty="0"/>
              <a:t>Edit Master text styles</a:t>
            </a:r>
          </a:p>
          <a:p>
            <a:pPr lvl="1"/>
            <a:r>
              <a:rPr lang="en-US" dirty="0"/>
              <a:t>Second </a:t>
            </a:r>
            <a:r>
              <a:rPr lang="en-GB" noProof="0" dirty="0"/>
              <a:t>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1007999" y="6192000"/>
            <a:ext cx="10584000" cy="180000"/>
          </a:xfrm>
        </p:spPr>
        <p:txBody>
          <a:bodyPr/>
          <a:lstStyle/>
          <a:p>
            <a:r>
              <a:rPr lang="en-US"/>
              <a:t>Global Assessments</a:t>
            </a:r>
            <a:endParaRPr lang="en-US" dirty="0"/>
          </a:p>
        </p:txBody>
      </p:sp>
      <p:sp>
        <p:nvSpPr>
          <p:cNvPr id="7" name="Slide Number Placeholder 6"/>
          <p:cNvSpPr>
            <a:spLocks noGrp="1"/>
          </p:cNvSpPr>
          <p:nvPr>
            <p:ph type="sldNum" sz="quarter" idx="12"/>
          </p:nvPr>
        </p:nvSpPr>
        <p:spPr>
          <a:xfrm>
            <a:off x="648000" y="6192000"/>
            <a:ext cx="360000" cy="180000"/>
          </a:xfrm>
        </p:spPr>
        <p:txBody>
          <a:bodyPr/>
          <a:lstStyle/>
          <a:p>
            <a:fld id="{A36854FA-307F-854E-96D4-DE585DB24BD3}" type="slidenum">
              <a:rPr lang="en-GB" noProof="0" smtClean="0"/>
              <a:t>‹#›</a:t>
            </a:fld>
            <a:endParaRPr lang="en-GB" noProof="0" dirty="0"/>
          </a:p>
        </p:txBody>
      </p:sp>
    </p:spTree>
    <p:extLst>
      <p:ext uri="{BB962C8B-B14F-4D97-AF65-F5344CB8AC3E}">
        <p14:creationId xmlns:p14="http://schemas.microsoft.com/office/powerpoint/2010/main" val="3350895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lumn - left">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US" dirty="0"/>
              <a:t>Click </a:t>
            </a:r>
            <a:r>
              <a:rPr lang="en-GB" noProof="0" dirty="0"/>
              <a:t>to</a:t>
            </a:r>
            <a:r>
              <a:rPr lang="en-US" dirty="0"/>
              <a:t> edit Master title style</a:t>
            </a:r>
          </a:p>
        </p:txBody>
      </p:sp>
      <p:sp>
        <p:nvSpPr>
          <p:cNvPr id="3" name="Content Placeholder 2"/>
          <p:cNvSpPr>
            <a:spLocks noGrp="1"/>
          </p:cNvSpPr>
          <p:nvPr>
            <p:ph sz="half" idx="1"/>
          </p:nvPr>
        </p:nvSpPr>
        <p:spPr>
          <a:xfrm>
            <a:off x="648000" y="1512000"/>
            <a:ext cx="5328000" cy="4500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GB" noProof="0"/>
              <a:t>Global Assessments</a:t>
            </a:r>
            <a:endParaRPr lang="en-GB" noProof="0" dirty="0"/>
          </a:p>
        </p:txBody>
      </p:sp>
      <p:sp>
        <p:nvSpPr>
          <p:cNvPr id="7" name="Slide Number Placeholder 6"/>
          <p:cNvSpPr>
            <a:spLocks noGrp="1"/>
          </p:cNvSpPr>
          <p:nvPr>
            <p:ph type="sldNum" sz="quarter" idx="12"/>
          </p:nvPr>
        </p:nvSpPr>
        <p:spPr/>
        <p:txBody>
          <a:bodyPr/>
          <a:lstStyle/>
          <a:p>
            <a:fld id="{A36854FA-307F-854E-96D4-DE585DB24BD3}" type="slidenum">
              <a:rPr lang="en-GB" noProof="0" smtClean="0"/>
              <a:t>‹#›</a:t>
            </a:fld>
            <a:endParaRPr lang="en-GB" noProof="0" dirty="0"/>
          </a:p>
        </p:txBody>
      </p:sp>
      <p:sp>
        <p:nvSpPr>
          <p:cNvPr id="8" name="Picture Placeholder 7">
            <a:extLst>
              <a:ext uri="{FF2B5EF4-FFF2-40B4-BE49-F238E27FC236}">
                <a16:creationId xmlns:a16="http://schemas.microsoft.com/office/drawing/2014/main" id="{5686E00B-4C6B-434C-80C9-F98EF22F317A}"/>
              </a:ext>
            </a:extLst>
          </p:cNvPr>
          <p:cNvSpPr>
            <a:spLocks noGrp="1"/>
          </p:cNvSpPr>
          <p:nvPr>
            <p:ph type="pic" sz="quarter" idx="13"/>
          </p:nvPr>
        </p:nvSpPr>
        <p:spPr>
          <a:xfrm>
            <a:off x="6264000" y="1512002"/>
            <a:ext cx="5328000" cy="4500563"/>
          </a:xfrm>
        </p:spPr>
        <p:txBody>
          <a:bodyPr/>
          <a:lstStyle/>
          <a:p>
            <a:endParaRPr lang="en-GB" noProof="0" dirty="0"/>
          </a:p>
        </p:txBody>
      </p:sp>
    </p:spTree>
    <p:extLst>
      <p:ext uri="{BB962C8B-B14F-4D97-AF65-F5344CB8AC3E}">
        <p14:creationId xmlns:p14="http://schemas.microsoft.com/office/powerpoint/2010/main" val="292515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n - right">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US" dirty="0"/>
              <a:t>Click to edit Master title style</a:t>
            </a:r>
          </a:p>
        </p:txBody>
      </p:sp>
      <p:sp>
        <p:nvSpPr>
          <p:cNvPr id="4" name="Content Placeholder 3"/>
          <p:cNvSpPr>
            <a:spLocks noGrp="1"/>
          </p:cNvSpPr>
          <p:nvPr>
            <p:ph sz="half" idx="2"/>
          </p:nvPr>
        </p:nvSpPr>
        <p:spPr>
          <a:xfrm>
            <a:off x="6264000" y="1512000"/>
            <a:ext cx="5328000" cy="4500000"/>
          </a:xfrm>
        </p:spPr>
        <p:txBody>
          <a:bodyPr/>
          <a:lstStyle/>
          <a:p>
            <a:pPr lvl="0"/>
            <a:r>
              <a:rPr lang="en-US" dirty="0"/>
              <a:t>Edit Master text styles</a:t>
            </a:r>
          </a:p>
          <a:p>
            <a:pPr lvl="1"/>
            <a:r>
              <a:rPr lang="en-US" dirty="0"/>
              <a:t>Second level</a:t>
            </a:r>
          </a:p>
          <a:p>
            <a:pPr lvl="2"/>
            <a:r>
              <a:rPr lang="en-US" dirty="0"/>
              <a:t>Third </a:t>
            </a:r>
            <a:r>
              <a:rPr lang="en-GB" noProof="0" dirty="0"/>
              <a:t>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GB" noProof="0"/>
              <a:t>Global Assessments</a:t>
            </a:r>
            <a:endParaRPr lang="en-GB" noProof="0" dirty="0"/>
          </a:p>
        </p:txBody>
      </p:sp>
      <p:sp>
        <p:nvSpPr>
          <p:cNvPr id="7" name="Slide Number Placeholder 6"/>
          <p:cNvSpPr>
            <a:spLocks noGrp="1"/>
          </p:cNvSpPr>
          <p:nvPr>
            <p:ph type="sldNum" sz="quarter" idx="12"/>
          </p:nvPr>
        </p:nvSpPr>
        <p:spPr/>
        <p:txBody>
          <a:bodyPr/>
          <a:lstStyle/>
          <a:p>
            <a:fld id="{A36854FA-307F-854E-96D4-DE585DB24BD3}" type="slidenum">
              <a:rPr lang="en-GB" noProof="0" smtClean="0"/>
              <a:t>‹#›</a:t>
            </a:fld>
            <a:endParaRPr lang="en-GB" noProof="0" dirty="0"/>
          </a:p>
        </p:txBody>
      </p:sp>
      <p:sp>
        <p:nvSpPr>
          <p:cNvPr id="8" name="Picture Placeholder 7">
            <a:extLst>
              <a:ext uri="{FF2B5EF4-FFF2-40B4-BE49-F238E27FC236}">
                <a16:creationId xmlns:a16="http://schemas.microsoft.com/office/drawing/2014/main" id="{FCB1FB70-6F45-E74A-AF01-AB7AE7B3B932}"/>
              </a:ext>
            </a:extLst>
          </p:cNvPr>
          <p:cNvSpPr>
            <a:spLocks noGrp="1"/>
          </p:cNvSpPr>
          <p:nvPr>
            <p:ph type="pic" sz="quarter" idx="13"/>
          </p:nvPr>
        </p:nvSpPr>
        <p:spPr>
          <a:xfrm>
            <a:off x="648000" y="1511999"/>
            <a:ext cx="5328000" cy="4500000"/>
          </a:xfrm>
        </p:spPr>
        <p:txBody>
          <a:bodyPr/>
          <a:lstStyle/>
          <a:p>
            <a:endParaRPr lang="en-GB" noProof="0" dirty="0"/>
          </a:p>
        </p:txBody>
      </p:sp>
    </p:spTree>
    <p:extLst>
      <p:ext uri="{BB962C8B-B14F-4D97-AF65-F5344CB8AC3E}">
        <p14:creationId xmlns:p14="http://schemas.microsoft.com/office/powerpoint/2010/main" val="2992826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GB" noProof="0"/>
              <a:t>Global Assessments</a:t>
            </a:r>
            <a:endParaRPr lang="en-GB" noProof="0" dirty="0"/>
          </a:p>
        </p:txBody>
      </p:sp>
      <p:sp>
        <p:nvSpPr>
          <p:cNvPr id="4" name="Slide Number Placeholder 3"/>
          <p:cNvSpPr>
            <a:spLocks noGrp="1"/>
          </p:cNvSpPr>
          <p:nvPr>
            <p:ph type="sldNum" sz="quarter" idx="12"/>
          </p:nvPr>
        </p:nvSpPr>
        <p:spPr/>
        <p:txBody>
          <a:bodyPr/>
          <a:lstStyle/>
          <a:p>
            <a:fld id="{A36854FA-307F-854E-96D4-DE585DB24BD3}" type="slidenum">
              <a:rPr lang="en-GB" noProof="0" smtClean="0"/>
              <a:t>‹#›</a:t>
            </a:fld>
            <a:endParaRPr lang="en-GB" noProof="0" dirty="0"/>
          </a:p>
        </p:txBody>
      </p:sp>
    </p:spTree>
    <p:extLst>
      <p:ext uri="{BB962C8B-B14F-4D97-AF65-F5344CB8AC3E}">
        <p14:creationId xmlns:p14="http://schemas.microsoft.com/office/powerpoint/2010/main" val="2634010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divider - 1 line">
    <p:spTree>
      <p:nvGrpSpPr>
        <p:cNvPr id="1" name=""/>
        <p:cNvGrpSpPr/>
        <p:nvPr/>
      </p:nvGrpSpPr>
      <p:grpSpPr>
        <a:xfrm>
          <a:off x="0" y="0"/>
          <a:ext cx="0" cy="0"/>
          <a:chOff x="0" y="0"/>
          <a:chExt cx="0" cy="0"/>
        </a:xfrm>
      </p:grpSpPr>
      <p:pic>
        <p:nvPicPr>
          <p:cNvPr id="12" name="British Council Logo">
            <a:extLst>
              <a:ext uri="{FF2B5EF4-FFF2-40B4-BE49-F238E27FC236}">
                <a16:creationId xmlns:a16="http://schemas.microsoft.com/office/drawing/2014/main" id="{68B4A97B-8C6F-A742-9B60-1B6AE71A141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000" y="504000"/>
            <a:ext cx="1485900" cy="431800"/>
          </a:xfrm>
          <a:prstGeom prst="rect">
            <a:avLst/>
          </a:prstGeom>
        </p:spPr>
      </p:pic>
      <p:sp>
        <p:nvSpPr>
          <p:cNvPr id="2" name="Title">
            <a:extLst>
              <a:ext uri="{FF2B5EF4-FFF2-40B4-BE49-F238E27FC236}">
                <a16:creationId xmlns:a16="http://schemas.microsoft.com/office/drawing/2014/main" id="{85037B7A-11A2-5243-9AEE-21A4452498F0}"/>
              </a:ext>
            </a:extLst>
          </p:cNvPr>
          <p:cNvSpPr>
            <a:spLocks noGrp="1"/>
          </p:cNvSpPr>
          <p:nvPr>
            <p:ph type="ctrTitle"/>
          </p:nvPr>
        </p:nvSpPr>
        <p:spPr>
          <a:xfrm>
            <a:off x="648000" y="2340000"/>
            <a:ext cx="6876000" cy="1440000"/>
          </a:xfrm>
        </p:spPr>
        <p:txBody>
          <a:bodyPr anchor="t" anchorCtr="0"/>
          <a:lstStyle>
            <a:lvl1pPr algn="l">
              <a:lnSpc>
                <a:spcPct val="100000"/>
              </a:lnSpc>
              <a:defRPr sz="4800">
                <a:solidFill>
                  <a:schemeClr val="tx1"/>
                </a:solidFill>
              </a:defRPr>
            </a:lvl1pPr>
          </a:lstStyle>
          <a:p>
            <a:r>
              <a:rPr lang="en-US" dirty="0"/>
              <a:t>Click </a:t>
            </a:r>
            <a:r>
              <a:rPr lang="en-GB" noProof="0" dirty="0"/>
              <a:t>to</a:t>
            </a:r>
            <a:r>
              <a:rPr lang="en-US" dirty="0"/>
              <a:t> edit Master title style</a:t>
            </a:r>
          </a:p>
        </p:txBody>
      </p:sp>
      <p:sp>
        <p:nvSpPr>
          <p:cNvPr id="3" name="Prog/Dept/Subject">
            <a:extLst>
              <a:ext uri="{FF2B5EF4-FFF2-40B4-BE49-F238E27FC236}">
                <a16:creationId xmlns:a16="http://schemas.microsoft.com/office/drawing/2014/main" id="{C64D2CF9-6795-E24D-90F2-E0CA778EB364}"/>
              </a:ext>
            </a:extLst>
          </p:cNvPr>
          <p:cNvSpPr>
            <a:spLocks noGrp="1"/>
          </p:cNvSpPr>
          <p:nvPr>
            <p:ph type="subTitle" idx="1"/>
          </p:nvPr>
        </p:nvSpPr>
        <p:spPr>
          <a:xfrm>
            <a:off x="648000" y="1728000"/>
            <a:ext cx="6876000" cy="360000"/>
          </a:xfrm>
        </p:spPr>
        <p:txBody>
          <a:bodyPr anchor="b" anchorCtr="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t>
            </a:r>
            <a:r>
              <a:rPr lang="en-GB" noProof="0" dirty="0"/>
              <a:t>edit</a:t>
            </a:r>
            <a:r>
              <a:rPr lang="en-US" dirty="0"/>
              <a:t> Master subtitle style</a:t>
            </a:r>
          </a:p>
        </p:txBody>
      </p:sp>
      <p:cxnSp>
        <p:nvCxnSpPr>
          <p:cNvPr id="8" name="Dividing Line">
            <a:extLst>
              <a:ext uri="{FF2B5EF4-FFF2-40B4-BE49-F238E27FC236}">
                <a16:creationId xmlns:a16="http://schemas.microsoft.com/office/drawing/2014/main" id="{DD557C23-2C1E-6744-965A-EB94DA68E1AC}"/>
              </a:ext>
              <a:ext uri="{C183D7F6-B498-43B3-948B-1728B52AA6E4}">
                <adec:decorative xmlns:adec="http://schemas.microsoft.com/office/drawing/2017/decorative" val="1"/>
              </a:ext>
            </a:extLst>
          </p:cNvPr>
          <p:cNvCxnSpPr/>
          <p:nvPr userDrawn="1"/>
        </p:nvCxnSpPr>
        <p:spPr>
          <a:xfrm>
            <a:off x="648001" y="2232000"/>
            <a:ext cx="432000" cy="0"/>
          </a:xfrm>
          <a:prstGeom prst="line">
            <a:avLst/>
          </a:prstGeom>
          <a:ln w="3048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Date">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dirty="0"/>
              <a:t>Edit Master text styles</a:t>
            </a:r>
          </a:p>
        </p:txBody>
      </p:sp>
    </p:spTree>
    <p:extLst>
      <p:ext uri="{BB962C8B-B14F-4D97-AF65-F5344CB8AC3E}">
        <p14:creationId xmlns:p14="http://schemas.microsoft.com/office/powerpoint/2010/main" val="2134681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GB" noProof="0"/>
              <a:t>Global Assessments</a:t>
            </a:r>
            <a:endParaRPr lang="en-GB" noProof="0" dirty="0"/>
          </a:p>
        </p:txBody>
      </p:sp>
      <p:sp>
        <p:nvSpPr>
          <p:cNvPr id="5" name="Slide Number Placeholder 4"/>
          <p:cNvSpPr>
            <a:spLocks noGrp="1"/>
          </p:cNvSpPr>
          <p:nvPr>
            <p:ph type="sldNum" sz="quarter" idx="12"/>
          </p:nvPr>
        </p:nvSpPr>
        <p:spPr/>
        <p:txBody>
          <a:bodyPr/>
          <a:lstStyle/>
          <a:p>
            <a:fld id="{A36854FA-307F-854E-96D4-DE585DB24BD3}" type="slidenum">
              <a:rPr lang="en-GB" noProof="0" smtClean="0"/>
              <a:t>‹#›</a:t>
            </a:fld>
            <a:endParaRPr lang="en-GB" noProof="0" dirty="0"/>
          </a:p>
        </p:txBody>
      </p:sp>
    </p:spTree>
    <p:extLst>
      <p:ext uri="{BB962C8B-B14F-4D97-AF65-F5344CB8AC3E}">
        <p14:creationId xmlns:p14="http://schemas.microsoft.com/office/powerpoint/2010/main" val="4134519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GB" noProof="0" dirty="0"/>
              <a:t>Click</a:t>
            </a:r>
            <a:r>
              <a:rPr lang="en-US" dirty="0"/>
              <a:t> to edit Master title style</a:t>
            </a:r>
          </a:p>
        </p:txBody>
      </p:sp>
      <p:sp>
        <p:nvSpPr>
          <p:cNvPr id="3" name="Content Placeholder 2"/>
          <p:cNvSpPr>
            <a:spLocks noGrp="1"/>
          </p:cNvSpPr>
          <p:nvPr>
            <p:ph idx="1" hasCustomPrompt="1"/>
          </p:nvPr>
        </p:nvSpPr>
        <p:spPr>
          <a:xfrm>
            <a:off x="648000" y="1512000"/>
            <a:ext cx="5328000" cy="45000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Footer Placeholder 4"/>
          <p:cNvSpPr>
            <a:spLocks noGrp="1"/>
          </p:cNvSpPr>
          <p:nvPr>
            <p:ph type="ftr" sz="quarter" idx="11"/>
          </p:nvPr>
        </p:nvSpPr>
        <p:spPr/>
        <p:txBody>
          <a:bodyPr/>
          <a:lstStyle/>
          <a:p>
            <a:r>
              <a:rPr lang="en-GB" noProof="0"/>
              <a:t>Global Assessments</a:t>
            </a:r>
            <a:endParaRPr lang="en-GB" noProof="0" dirty="0"/>
          </a:p>
        </p:txBody>
      </p:sp>
      <p:sp>
        <p:nvSpPr>
          <p:cNvPr id="6" name="Slide Number Placeholder 5"/>
          <p:cNvSpPr>
            <a:spLocks noGrp="1"/>
          </p:cNvSpPr>
          <p:nvPr>
            <p:ph type="sldNum" sz="quarter" idx="12"/>
          </p:nvPr>
        </p:nvSpPr>
        <p:spPr/>
        <p:txBody>
          <a:bodyPr/>
          <a:lstStyle/>
          <a:p>
            <a:fld id="{A36854FA-307F-854E-96D4-DE585DB24BD3}" type="slidenum">
              <a:rPr lang="en-GB" noProof="0" smtClean="0"/>
              <a:t>‹#›</a:t>
            </a:fld>
            <a:endParaRPr lang="en-GB" noProof="0" dirty="0"/>
          </a:p>
        </p:txBody>
      </p:sp>
    </p:spTree>
    <p:extLst>
      <p:ext uri="{BB962C8B-B14F-4D97-AF65-F5344CB8AC3E}">
        <p14:creationId xmlns:p14="http://schemas.microsoft.com/office/powerpoint/2010/main" val="1766547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516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dirty="0"/>
              <a:t>Click to edit Master title style</a:t>
            </a:r>
          </a:p>
        </p:txBody>
      </p:sp>
      <p:sp>
        <p:nvSpPr>
          <p:cNvPr id="5" name="Slide Number">
            <a:extLst>
              <a:ext uri="{C183D7F6-B498-43B3-948B-1728B52AA6E4}">
                <adec:decorative xmlns:adec="http://schemas.microsoft.com/office/drawing/2017/decorative" val="1"/>
              </a:ext>
            </a:extLst>
          </p:cNvPr>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475290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648000" y="504000"/>
            <a:ext cx="10944000" cy="792000"/>
          </a:xfrm>
        </p:spPr>
        <p:txBody>
          <a:bodyPr/>
          <a:lstStyle/>
          <a:p>
            <a:r>
              <a:rPr lang="en-GB" noProof="0" dirty="0"/>
              <a:t>Click</a:t>
            </a:r>
            <a:r>
              <a:rPr lang="en-US" dirty="0"/>
              <a:t> to edit Master title style</a:t>
            </a:r>
          </a:p>
        </p:txBody>
      </p:sp>
      <p:sp>
        <p:nvSpPr>
          <p:cNvPr id="3" name="Text"/>
          <p:cNvSpPr>
            <a:spLocks noGrp="1"/>
          </p:cNvSpPr>
          <p:nvPr>
            <p:ph idx="1" hasCustomPrompt="1"/>
          </p:nvPr>
        </p:nvSpPr>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a:extLst>
              <a:ext uri="{C183D7F6-B498-43B3-948B-1728B52AA6E4}">
                <adec:decorative xmlns:adec="http://schemas.microsoft.com/office/drawing/2017/decorative" val="1"/>
              </a:ext>
            </a:extLst>
          </p:cNvPr>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1486481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columns">
    <p:spTree>
      <p:nvGrpSpPr>
        <p:cNvPr id="1" name=""/>
        <p:cNvGrpSpPr/>
        <p:nvPr/>
      </p:nvGrpSpPr>
      <p:grpSpPr>
        <a:xfrm>
          <a:off x="0" y="0"/>
          <a:ext cx="0" cy="0"/>
          <a:chOff x="0" y="0"/>
          <a:chExt cx="0" cy="0"/>
        </a:xfrm>
      </p:grpSpPr>
      <p:sp>
        <p:nvSpPr>
          <p:cNvPr id="2" name="Title"/>
          <p:cNvSpPr>
            <a:spLocks noGrp="1"/>
          </p:cNvSpPr>
          <p:nvPr>
            <p:ph type="title"/>
          </p:nvPr>
        </p:nvSpPr>
        <p:spPr>
          <a:xfrm>
            <a:off x="648000" y="504000"/>
            <a:ext cx="10944000" cy="792000"/>
          </a:xfrm>
        </p:spPr>
        <p:txBody>
          <a:bodyPr/>
          <a:lstStyle/>
          <a:p>
            <a:r>
              <a:rPr lang="en-GB" noProof="0" dirty="0"/>
              <a:t>Click to edit Master title style</a:t>
            </a:r>
          </a:p>
        </p:txBody>
      </p:sp>
      <p:sp>
        <p:nvSpPr>
          <p:cNvPr id="3" name="Text 1"/>
          <p:cNvSpPr>
            <a:spLocks noGrp="1"/>
          </p:cNvSpPr>
          <p:nvPr>
            <p:ph sz="half" idx="1"/>
          </p:nvPr>
        </p:nvSpPr>
        <p:spPr>
          <a:xfrm>
            <a:off x="648000" y="1512000"/>
            <a:ext cx="5328000" cy="4500000"/>
          </a:xfrm>
        </p:spPr>
        <p:txBody>
          <a:bodyPr/>
          <a:lstStyle/>
          <a:p>
            <a:pPr lvl="0"/>
            <a:r>
              <a:rPr lang="en-US" dirty="0"/>
              <a:t>Edit Master text styles</a:t>
            </a:r>
          </a:p>
          <a:p>
            <a:pPr lvl="1"/>
            <a:r>
              <a:rPr lang="en-US" dirty="0"/>
              <a:t>Second level</a:t>
            </a:r>
          </a:p>
          <a:p>
            <a:pPr lvl="2"/>
            <a:r>
              <a:rPr lang="en-US" dirty="0"/>
              <a:t>Third </a:t>
            </a:r>
            <a:r>
              <a:rPr lang="en-GB" noProof="0" dirty="0"/>
              <a:t>level</a:t>
            </a:r>
          </a:p>
          <a:p>
            <a:pPr lvl="3"/>
            <a:r>
              <a:rPr lang="en-US" dirty="0"/>
              <a:t>Fourth level</a:t>
            </a:r>
          </a:p>
          <a:p>
            <a:pPr lvl="4"/>
            <a:r>
              <a:rPr lang="en-US" dirty="0"/>
              <a:t>Fifth level</a:t>
            </a:r>
          </a:p>
        </p:txBody>
      </p:sp>
      <p:sp>
        <p:nvSpPr>
          <p:cNvPr id="4" name="Text 2"/>
          <p:cNvSpPr>
            <a:spLocks noGrp="1"/>
          </p:cNvSpPr>
          <p:nvPr>
            <p:ph sz="half" idx="2"/>
          </p:nvPr>
        </p:nvSpPr>
        <p:spPr>
          <a:xfrm>
            <a:off x="6264000" y="1512000"/>
            <a:ext cx="5328000" cy="4500000"/>
          </a:xfrm>
        </p:spPr>
        <p:txBody>
          <a:bodyPr/>
          <a:lstStyle/>
          <a:p>
            <a:pPr lvl="0"/>
            <a:r>
              <a:rPr lang="en-US" dirty="0"/>
              <a:t>Edit Master text styles</a:t>
            </a:r>
          </a:p>
          <a:p>
            <a:pPr lvl="1"/>
            <a:r>
              <a:rPr lang="en-US" dirty="0"/>
              <a:t>Second </a:t>
            </a:r>
            <a:r>
              <a:rPr lang="en-GB" noProof="0" dirty="0"/>
              <a:t>level</a:t>
            </a:r>
          </a:p>
          <a:p>
            <a:pPr lvl="2"/>
            <a:r>
              <a:rPr lang="en-US" dirty="0"/>
              <a:t>Third level</a:t>
            </a:r>
          </a:p>
          <a:p>
            <a:pPr lvl="3"/>
            <a:r>
              <a:rPr lang="en-US" dirty="0"/>
              <a:t>Fourth level</a:t>
            </a:r>
          </a:p>
          <a:p>
            <a:pPr lvl="4"/>
            <a:r>
              <a:rPr lang="en-US" dirty="0"/>
              <a:t>Fifth level</a:t>
            </a:r>
          </a:p>
        </p:txBody>
      </p:sp>
      <p:sp>
        <p:nvSpPr>
          <p:cNvPr id="7" name="Slide Number">
            <a:extLst>
              <a:ext uri="{C183D7F6-B498-43B3-948B-1728B52AA6E4}">
                <adec:decorative xmlns:adec="http://schemas.microsoft.com/office/drawing/2017/decorative" val="1"/>
              </a:ext>
            </a:extLst>
          </p:cNvPr>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34883810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column - left">
    <p:spTree>
      <p:nvGrpSpPr>
        <p:cNvPr id="1" name=""/>
        <p:cNvGrpSpPr/>
        <p:nvPr/>
      </p:nvGrpSpPr>
      <p:grpSpPr>
        <a:xfrm>
          <a:off x="0" y="0"/>
          <a:ext cx="0" cy="0"/>
          <a:chOff x="0" y="0"/>
          <a:chExt cx="0" cy="0"/>
        </a:xfrm>
      </p:grpSpPr>
      <p:sp>
        <p:nvSpPr>
          <p:cNvPr id="2" name="Title"/>
          <p:cNvSpPr>
            <a:spLocks noGrp="1"/>
          </p:cNvSpPr>
          <p:nvPr>
            <p:ph type="title"/>
          </p:nvPr>
        </p:nvSpPr>
        <p:spPr>
          <a:xfrm>
            <a:off x="648000" y="504000"/>
            <a:ext cx="10944000" cy="792000"/>
          </a:xfrm>
        </p:spPr>
        <p:txBody>
          <a:bodyPr/>
          <a:lstStyle/>
          <a:p>
            <a:r>
              <a:rPr lang="en-US" dirty="0"/>
              <a:t>Click </a:t>
            </a:r>
            <a:r>
              <a:rPr lang="en-GB" noProof="0" dirty="0"/>
              <a:t>to</a:t>
            </a:r>
            <a:r>
              <a:rPr lang="en-US" dirty="0"/>
              <a:t> edit Master title style</a:t>
            </a:r>
          </a:p>
        </p:txBody>
      </p:sp>
      <p:sp>
        <p:nvSpPr>
          <p:cNvPr id="3" name="Text"/>
          <p:cNvSpPr>
            <a:spLocks noGrp="1"/>
          </p:cNvSpPr>
          <p:nvPr>
            <p:ph sz="half" idx="1"/>
          </p:nvPr>
        </p:nvSpPr>
        <p:spPr>
          <a:xfrm>
            <a:off x="648000" y="1512000"/>
            <a:ext cx="5328000" cy="4500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a:extLst>
              <a:ext uri="{FF2B5EF4-FFF2-40B4-BE49-F238E27FC236}">
                <a16:creationId xmlns:a16="http://schemas.microsoft.com/office/drawing/2014/main" id="{5686E00B-4C6B-434C-80C9-F98EF22F317A}"/>
              </a:ext>
            </a:extLst>
          </p:cNvPr>
          <p:cNvSpPr>
            <a:spLocks noGrp="1"/>
          </p:cNvSpPr>
          <p:nvPr>
            <p:ph type="pic" sz="quarter" idx="13"/>
          </p:nvPr>
        </p:nvSpPr>
        <p:spPr>
          <a:xfrm>
            <a:off x="6264000" y="1512002"/>
            <a:ext cx="5328000" cy="4500563"/>
          </a:xfrm>
        </p:spPr>
        <p:txBody>
          <a:bodyPr/>
          <a:lstStyle/>
          <a:p>
            <a:endParaRPr lang="en-GB" noProof="0"/>
          </a:p>
        </p:txBody>
      </p:sp>
      <p:sp>
        <p:nvSpPr>
          <p:cNvPr id="7" name="Slide Number">
            <a:extLst>
              <a:ext uri="{C183D7F6-B498-43B3-948B-1728B52AA6E4}">
                <adec:decorative xmlns:adec="http://schemas.microsoft.com/office/drawing/2017/decorative" val="1"/>
              </a:ext>
            </a:extLst>
          </p:cNvPr>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42130116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column - right">
    <p:spTree>
      <p:nvGrpSpPr>
        <p:cNvPr id="1" name=""/>
        <p:cNvGrpSpPr/>
        <p:nvPr/>
      </p:nvGrpSpPr>
      <p:grpSpPr>
        <a:xfrm>
          <a:off x="0" y="0"/>
          <a:ext cx="0" cy="0"/>
          <a:chOff x="0" y="0"/>
          <a:chExt cx="0" cy="0"/>
        </a:xfrm>
      </p:grpSpPr>
      <p:sp>
        <p:nvSpPr>
          <p:cNvPr id="2" name="Title"/>
          <p:cNvSpPr>
            <a:spLocks noGrp="1"/>
          </p:cNvSpPr>
          <p:nvPr>
            <p:ph type="title"/>
          </p:nvPr>
        </p:nvSpPr>
        <p:spPr>
          <a:xfrm>
            <a:off x="648000" y="504000"/>
            <a:ext cx="10944000" cy="792000"/>
          </a:xfrm>
        </p:spPr>
        <p:txBody>
          <a:bodyPr/>
          <a:lstStyle/>
          <a:p>
            <a:r>
              <a:rPr lang="en-US" dirty="0"/>
              <a:t>Click to edit Master title style</a:t>
            </a:r>
          </a:p>
        </p:txBody>
      </p:sp>
      <p:sp>
        <p:nvSpPr>
          <p:cNvPr id="8" name="Picture">
            <a:extLst>
              <a:ext uri="{FF2B5EF4-FFF2-40B4-BE49-F238E27FC236}">
                <a16:creationId xmlns:a16="http://schemas.microsoft.com/office/drawing/2014/main" id="{FCB1FB70-6F45-E74A-AF01-AB7AE7B3B932}"/>
              </a:ext>
            </a:extLst>
          </p:cNvPr>
          <p:cNvSpPr>
            <a:spLocks noGrp="1"/>
          </p:cNvSpPr>
          <p:nvPr>
            <p:ph type="pic" sz="quarter" idx="13"/>
          </p:nvPr>
        </p:nvSpPr>
        <p:spPr>
          <a:xfrm>
            <a:off x="648000" y="1511999"/>
            <a:ext cx="5328000" cy="4500000"/>
          </a:xfrm>
        </p:spPr>
        <p:txBody>
          <a:bodyPr/>
          <a:lstStyle/>
          <a:p>
            <a:endParaRPr lang="en-GB" noProof="0"/>
          </a:p>
        </p:txBody>
      </p:sp>
      <p:sp>
        <p:nvSpPr>
          <p:cNvPr id="4" name="Text"/>
          <p:cNvSpPr>
            <a:spLocks noGrp="1"/>
          </p:cNvSpPr>
          <p:nvPr>
            <p:ph sz="half" idx="2"/>
          </p:nvPr>
        </p:nvSpPr>
        <p:spPr>
          <a:xfrm>
            <a:off x="6264000" y="1512000"/>
            <a:ext cx="5328000" cy="4500000"/>
          </a:xfrm>
        </p:spPr>
        <p:txBody>
          <a:bodyPr/>
          <a:lstStyle/>
          <a:p>
            <a:pPr lvl="0"/>
            <a:r>
              <a:rPr lang="en-US" dirty="0"/>
              <a:t>Edit Master text styles</a:t>
            </a:r>
          </a:p>
          <a:p>
            <a:pPr lvl="1"/>
            <a:r>
              <a:rPr lang="en-US" dirty="0"/>
              <a:t>Second level</a:t>
            </a:r>
          </a:p>
          <a:p>
            <a:pPr lvl="2"/>
            <a:r>
              <a:rPr lang="en-US" dirty="0"/>
              <a:t>Third </a:t>
            </a:r>
            <a:r>
              <a:rPr lang="en-GB" noProof="0" dirty="0"/>
              <a:t>level</a:t>
            </a:r>
          </a:p>
          <a:p>
            <a:pPr lvl="3"/>
            <a:r>
              <a:rPr lang="en-US" dirty="0"/>
              <a:t>Fourth level</a:t>
            </a:r>
          </a:p>
          <a:p>
            <a:pPr lvl="4"/>
            <a:r>
              <a:rPr lang="en-US" dirty="0"/>
              <a:t>Fifth level</a:t>
            </a:r>
          </a:p>
        </p:txBody>
      </p:sp>
      <p:sp>
        <p:nvSpPr>
          <p:cNvPr id="7" name="Slide Number">
            <a:extLst>
              <a:ext uri="{C183D7F6-B498-43B3-948B-1728B52AA6E4}">
                <adec:decorative xmlns:adec="http://schemas.microsoft.com/office/drawing/2017/decorative" val="1"/>
              </a:ext>
            </a:extLst>
          </p:cNvPr>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26260714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a:extLst>
              <a:ext uri="{C183D7F6-B498-43B3-948B-1728B52AA6E4}">
                <adec:decorative xmlns:adec="http://schemas.microsoft.com/office/drawing/2017/decorative" val="1"/>
              </a:ext>
            </a:extLst>
          </p:cNvPr>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2282436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4.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theme" Target="../theme/theme8.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2934F64-E4BA-4B3D-95DA-592183B46263}"/>
              </a:ext>
            </a:extLst>
          </p:cNvPr>
          <p:cNvPicPr>
            <a:picLocks noChangeAspect="1"/>
          </p:cNvPicPr>
          <p:nvPr userDrawn="1"/>
        </p:nvPicPr>
        <p:blipFill>
          <a:blip r:embed="rId3"/>
          <a:stretch>
            <a:fillRect/>
          </a:stretch>
        </p:blipFill>
        <p:spPr>
          <a:xfrm>
            <a:off x="1" y="0"/>
            <a:ext cx="12191997" cy="6857999"/>
          </a:xfrm>
          <a:prstGeom prst="rect">
            <a:avLst/>
          </a:prstGeom>
        </p:spPr>
      </p:pic>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48000" y="1728000"/>
            <a:ext cx="6876000" cy="3096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5CAAE6B5-DBDA-4780-86B7-56860333E9D5}"/>
              </a:ext>
            </a:extLst>
          </p:cNvPr>
          <p:cNvPicPr>
            <a:picLocks noChangeAspect="1"/>
          </p:cNvPicPr>
          <p:nvPr userDrawn="1"/>
        </p:nvPicPr>
        <p:blipFill>
          <a:blip r:embed="rId4"/>
          <a:stretch>
            <a:fillRect/>
          </a:stretch>
        </p:blipFill>
        <p:spPr>
          <a:xfrm>
            <a:off x="7871998" y="2537999"/>
            <a:ext cx="4320000" cy="4320000"/>
          </a:xfrm>
          <a:prstGeom prst="rect">
            <a:avLst/>
          </a:prstGeom>
        </p:spPr>
      </p:pic>
    </p:spTree>
    <p:extLst>
      <p:ext uri="{BB962C8B-B14F-4D97-AF65-F5344CB8AC3E}">
        <p14:creationId xmlns:p14="http://schemas.microsoft.com/office/powerpoint/2010/main" val="673088132"/>
      </p:ext>
    </p:extLst>
  </p:cSld>
  <p:clrMap bg1="dk1" tx1="lt1" bg2="dk2" tx2="lt2" accent1="accent1" accent2="accent2" accent3="accent3" accent4="accent4" accent5="accent5" accent6="accent6" hlink="hlink" folHlink="folHlink"/>
  <p:sldLayoutIdLst>
    <p:sldLayoutId id="2147483723" r:id="rId1"/>
  </p:sldLayoutIdLst>
  <p:hf sldNum="0" hdr="0" ftr="0" dt="0"/>
  <p:txStyles>
    <p:titleStyle>
      <a:lvl1pPr algn="l" defTabSz="914400" rtl="0" eaLnBrk="1" latinLnBrk="0" hangingPunct="1">
        <a:lnSpc>
          <a:spcPts val="3300"/>
        </a:lnSpc>
        <a:spcBef>
          <a:spcPct val="0"/>
        </a:spcBef>
        <a:buNone/>
        <a:defRPr sz="3000" b="0" i="0" kern="1200" spc="-100" baseline="0">
          <a:solidFill>
            <a:schemeClr val="tx1"/>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0" kern="1200">
          <a:solidFill>
            <a:schemeClr val="accent2"/>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2"/>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648000" y="1728000"/>
            <a:ext cx="6876000" cy="3096000"/>
          </a:xfrm>
          <a:prstGeom prst="rect">
            <a:avLst/>
          </a:prstGeom>
        </p:spPr>
        <p:txBody>
          <a:bodyPr vert="horz" lIns="0" tIns="0" rIns="0" bIns="0" rtlCol="0">
            <a:noAutofit/>
          </a:bodyPr>
          <a:lstStyle/>
          <a:p>
            <a:pPr lvl="0"/>
            <a:r>
              <a:rPr lang="en-US" dirty="0"/>
              <a:t>Edit </a:t>
            </a:r>
            <a:r>
              <a:rPr lang="en-GB" noProof="0" dirty="0"/>
              <a:t>Master</a:t>
            </a:r>
            <a:r>
              <a:rPr lang="en-US" dirty="0"/>
              <a: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F996C4A3-C656-FC49-BAFB-1E13EFFD2C99}"/>
              </a:ext>
            </a:extLst>
          </p:cNvPr>
          <p:cNvSpPr>
            <a:spLocks noGrp="1"/>
          </p:cNvSpPr>
          <p:nvPr>
            <p:ph type="ftr" sz="quarter" idx="3"/>
          </p:nvPr>
        </p:nvSpPr>
        <p:spPr>
          <a:xfrm>
            <a:off x="648000" y="6192000"/>
            <a:ext cx="10944000" cy="180000"/>
          </a:xfrm>
          <a:prstGeom prst="rect">
            <a:avLst/>
          </a:prstGeom>
        </p:spPr>
        <p:txBody>
          <a:bodyPr vert="horz" lIns="0" tIns="0" rIns="0" bIns="0" rtlCol="0" anchor="b" anchorCtr="0"/>
          <a:lstStyle>
            <a:lvl1pPr algn="l">
              <a:defRPr sz="1200" b="0">
                <a:solidFill>
                  <a:schemeClr val="tx1">
                    <a:tint val="75000"/>
                  </a:schemeClr>
                </a:solidFill>
              </a:defRPr>
            </a:lvl1pPr>
          </a:lstStyle>
          <a:p>
            <a:r>
              <a:rPr lang="en-GB" dirty="0"/>
              <a:t>Global Assessments</a:t>
            </a:r>
          </a:p>
        </p:txBody>
      </p:sp>
    </p:spTree>
    <p:extLst>
      <p:ext uri="{BB962C8B-B14F-4D97-AF65-F5344CB8AC3E}">
        <p14:creationId xmlns:p14="http://schemas.microsoft.com/office/powerpoint/2010/main" val="3102053450"/>
      </p:ext>
    </p:extLst>
  </p:cSld>
  <p:clrMap bg1="dk1" tx1="lt1" bg2="dk2" tx2="lt2" accent1="accent1" accent2="accent2" accent3="accent3" accent4="accent4" accent5="accent5" accent6="accent6" hlink="hlink" folHlink="folHlink"/>
  <p:sldLayoutIdLst>
    <p:sldLayoutId id="2147483755" r:id="rId1"/>
  </p:sldLayoutIdLst>
  <p:hf sldNum="0" hdr="0" ftr="0" dt="0"/>
  <p:txStyles>
    <p:titleStyle>
      <a:lvl1pPr algn="l" defTabSz="914400" rtl="0" eaLnBrk="1" latinLnBrk="0" hangingPunct="1">
        <a:lnSpc>
          <a:spcPts val="3300"/>
        </a:lnSpc>
        <a:spcBef>
          <a:spcPct val="0"/>
        </a:spcBef>
        <a:buNone/>
        <a:defRPr sz="3000" b="0" i="0" kern="1200" spc="-100" baseline="0">
          <a:solidFill>
            <a:schemeClr val="accent2"/>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0" kern="1200">
          <a:solidFill>
            <a:schemeClr val="accent2"/>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2"/>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648000" y="1728000"/>
            <a:ext cx="6876000" cy="3096000"/>
          </a:xfrm>
          <a:prstGeom prst="rect">
            <a:avLst/>
          </a:prstGeom>
        </p:spPr>
        <p:txBody>
          <a:bodyPr vert="horz" lIns="0" tIns="0" rIns="0" bIns="0" rtlCol="0">
            <a:noAutofit/>
          </a:bodyPr>
          <a:lstStyle/>
          <a:p>
            <a:pPr lvl="0"/>
            <a:r>
              <a:rPr lang="en-US" dirty="0"/>
              <a:t>Edit </a:t>
            </a:r>
            <a:r>
              <a:rPr lang="en-GB" noProof="0" dirty="0"/>
              <a:t>Master</a:t>
            </a:r>
            <a:r>
              <a:rPr lang="en-US" dirty="0"/>
              <a: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F996C4A3-C656-FC49-BAFB-1E13EFFD2C99}"/>
              </a:ext>
            </a:extLst>
          </p:cNvPr>
          <p:cNvSpPr>
            <a:spLocks noGrp="1"/>
          </p:cNvSpPr>
          <p:nvPr>
            <p:ph type="ftr" sz="quarter" idx="3"/>
          </p:nvPr>
        </p:nvSpPr>
        <p:spPr>
          <a:xfrm>
            <a:off x="648000" y="6192000"/>
            <a:ext cx="10944000" cy="180000"/>
          </a:xfrm>
          <a:prstGeom prst="rect">
            <a:avLst/>
          </a:prstGeom>
        </p:spPr>
        <p:txBody>
          <a:bodyPr vert="horz" lIns="0" tIns="0" rIns="0" bIns="0" rtlCol="0" anchor="b" anchorCtr="0"/>
          <a:lstStyle>
            <a:lvl1pPr algn="l">
              <a:defRPr sz="1200" b="0">
                <a:solidFill>
                  <a:schemeClr val="tx1">
                    <a:tint val="75000"/>
                  </a:schemeClr>
                </a:solidFill>
              </a:defRPr>
            </a:lvl1pPr>
          </a:lstStyle>
          <a:p>
            <a:r>
              <a:rPr lang="en-GB" dirty="0"/>
              <a:t>Global Assessments</a:t>
            </a:r>
          </a:p>
        </p:txBody>
      </p:sp>
      <p:pic>
        <p:nvPicPr>
          <p:cNvPr id="6" name="Picture 5">
            <a:extLst>
              <a:ext uri="{FF2B5EF4-FFF2-40B4-BE49-F238E27FC236}">
                <a16:creationId xmlns:a16="http://schemas.microsoft.com/office/drawing/2014/main" id="{8F1C6F40-5C0A-48F5-A19D-D5E175D034CA}"/>
              </a:ext>
            </a:extLst>
          </p:cNvPr>
          <p:cNvPicPr>
            <a:picLocks noChangeAspect="1"/>
          </p:cNvPicPr>
          <p:nvPr userDrawn="1"/>
        </p:nvPicPr>
        <p:blipFill>
          <a:blip r:embed="rId3"/>
          <a:stretch>
            <a:fillRect/>
          </a:stretch>
        </p:blipFill>
        <p:spPr>
          <a:xfrm>
            <a:off x="7871998" y="2537999"/>
            <a:ext cx="4320000" cy="4320000"/>
          </a:xfrm>
          <a:prstGeom prst="rect">
            <a:avLst/>
          </a:prstGeom>
        </p:spPr>
      </p:pic>
    </p:spTree>
    <p:extLst>
      <p:ext uri="{BB962C8B-B14F-4D97-AF65-F5344CB8AC3E}">
        <p14:creationId xmlns:p14="http://schemas.microsoft.com/office/powerpoint/2010/main" val="2410260057"/>
      </p:ext>
    </p:extLst>
  </p:cSld>
  <p:clrMap bg1="dk1" tx1="lt1" bg2="dk2" tx2="lt2" accent1="accent1" accent2="accent2" accent3="accent3" accent4="accent4" accent5="accent5" accent6="accent6" hlink="hlink" folHlink="folHlink"/>
  <p:sldLayoutIdLst>
    <p:sldLayoutId id="2147483762" r:id="rId1"/>
  </p:sldLayoutIdLst>
  <p:hf sldNum="0" hdr="0" ftr="0" dt="0"/>
  <p:txStyles>
    <p:titleStyle>
      <a:lvl1pPr algn="l" defTabSz="914400" rtl="0" eaLnBrk="1" latinLnBrk="0" hangingPunct="1">
        <a:lnSpc>
          <a:spcPts val="3300"/>
        </a:lnSpc>
        <a:spcBef>
          <a:spcPct val="0"/>
        </a:spcBef>
        <a:buNone/>
        <a:defRPr sz="3000" b="0" i="0" kern="1200" spc="-100" baseline="0">
          <a:solidFill>
            <a:schemeClr val="accent2"/>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0" kern="1200">
          <a:solidFill>
            <a:schemeClr val="accent2"/>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2"/>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648000" y="1728000"/>
            <a:ext cx="6876000" cy="3096000"/>
          </a:xfrm>
          <a:prstGeom prst="rect">
            <a:avLst/>
          </a:prstGeom>
        </p:spPr>
        <p:txBody>
          <a:bodyPr vert="horz" lIns="0" tIns="0" rIns="0" bIns="0" rtlCol="0">
            <a:noAutofit/>
          </a:bodyPr>
          <a:lstStyle/>
          <a:p>
            <a:pPr lvl="0"/>
            <a:r>
              <a:rPr lang="en-US" dirty="0"/>
              <a:t>Edit </a:t>
            </a:r>
            <a:r>
              <a:rPr lang="en-GB" noProof="0" dirty="0"/>
              <a:t>Master</a:t>
            </a:r>
            <a:r>
              <a:rPr lang="en-US" dirty="0"/>
              <a: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F996C4A3-C656-FC49-BAFB-1E13EFFD2C99}"/>
              </a:ext>
            </a:extLst>
          </p:cNvPr>
          <p:cNvSpPr>
            <a:spLocks noGrp="1"/>
          </p:cNvSpPr>
          <p:nvPr>
            <p:ph type="ftr" sz="quarter" idx="3"/>
          </p:nvPr>
        </p:nvSpPr>
        <p:spPr>
          <a:xfrm>
            <a:off x="648000" y="6192000"/>
            <a:ext cx="10944000" cy="180000"/>
          </a:xfrm>
          <a:prstGeom prst="rect">
            <a:avLst/>
          </a:prstGeom>
        </p:spPr>
        <p:txBody>
          <a:bodyPr vert="horz" lIns="0" tIns="0" rIns="0" bIns="0" rtlCol="0" anchor="b" anchorCtr="0"/>
          <a:lstStyle>
            <a:lvl1pPr algn="l">
              <a:defRPr sz="1200" b="0">
                <a:solidFill>
                  <a:schemeClr val="bg2"/>
                </a:solidFill>
              </a:defRPr>
            </a:lvl1pPr>
          </a:lstStyle>
          <a:p>
            <a:r>
              <a:rPr lang="en-GB" dirty="0"/>
              <a:t>Global Assessments</a:t>
            </a:r>
          </a:p>
        </p:txBody>
      </p:sp>
      <p:pic>
        <p:nvPicPr>
          <p:cNvPr id="7" name="Picture 6">
            <a:extLst>
              <a:ext uri="{FF2B5EF4-FFF2-40B4-BE49-F238E27FC236}">
                <a16:creationId xmlns:a16="http://schemas.microsoft.com/office/drawing/2014/main" id="{D6EB6F8A-8C53-4D6A-9A4B-D6CD47340EC5}"/>
              </a:ext>
            </a:extLst>
          </p:cNvPr>
          <p:cNvPicPr>
            <a:picLocks noChangeAspect="1"/>
          </p:cNvPicPr>
          <p:nvPr userDrawn="1"/>
        </p:nvPicPr>
        <p:blipFill>
          <a:blip r:embed="rId3"/>
          <a:stretch>
            <a:fillRect/>
          </a:stretch>
        </p:blipFill>
        <p:spPr>
          <a:xfrm>
            <a:off x="7871998" y="2537999"/>
            <a:ext cx="4320000" cy="4320000"/>
          </a:xfrm>
          <a:prstGeom prst="rect">
            <a:avLst/>
          </a:prstGeom>
        </p:spPr>
      </p:pic>
    </p:spTree>
    <p:extLst>
      <p:ext uri="{BB962C8B-B14F-4D97-AF65-F5344CB8AC3E}">
        <p14:creationId xmlns:p14="http://schemas.microsoft.com/office/powerpoint/2010/main" val="3268930539"/>
      </p:ext>
    </p:extLst>
  </p:cSld>
  <p:clrMap bg1="dk1" tx1="lt1" bg2="dk2" tx2="lt2" accent1="accent1" accent2="accent2" accent3="accent3" accent4="accent4" accent5="accent5" accent6="accent6" hlink="hlink" folHlink="folHlink"/>
  <p:sldLayoutIdLst>
    <p:sldLayoutId id="2147483757" r:id="rId1"/>
  </p:sldLayoutIdLst>
  <p:hf sldNum="0" hdr="0" ftr="0" dt="0"/>
  <p:txStyles>
    <p:titleStyle>
      <a:lvl1pPr algn="l" defTabSz="914400" rtl="0" eaLnBrk="1" latinLnBrk="0" hangingPunct="1">
        <a:lnSpc>
          <a:spcPts val="3300"/>
        </a:lnSpc>
        <a:spcBef>
          <a:spcPct val="0"/>
        </a:spcBef>
        <a:buNone/>
        <a:defRPr sz="3000" b="0" i="0" kern="1200" spc="-100" baseline="0">
          <a:solidFill>
            <a:schemeClr val="accent2"/>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bg2"/>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0" kern="1200">
          <a:solidFill>
            <a:schemeClr val="accent2"/>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2"/>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kern="1200">
          <a:solidFill>
            <a:schemeClr val="bg2"/>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2"/>
        </a:buClr>
        <a:buFont typeface="British Council Sans" panose="020B05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dirty="0"/>
              <a:t>Click </a:t>
            </a:r>
            <a:r>
              <a:rPr lang="en-GB" noProof="0" dirty="0"/>
              <a:t>to</a:t>
            </a:r>
            <a:r>
              <a:rPr lang="en-US" dirty="0"/>
              <a:t> edit Master title style</a:t>
            </a:r>
          </a:p>
        </p:txBody>
      </p:sp>
      <p:sp>
        <p:nvSpPr>
          <p:cNvPr id="3" name="Text Placeholder 2"/>
          <p:cNvSpPr>
            <a:spLocks noGrp="1"/>
          </p:cNvSpPr>
          <p:nvPr>
            <p:ph type="body" idx="1"/>
          </p:nvPr>
        </p:nvSpPr>
        <p:spPr>
          <a:xfrm>
            <a:off x="648000" y="1512000"/>
            <a:ext cx="8136000" cy="4500000"/>
          </a:xfrm>
          <a:prstGeom prst="rect">
            <a:avLst/>
          </a:prstGeom>
        </p:spPr>
        <p:txBody>
          <a:bodyPr vert="horz" lIns="0" tIns="0" rIns="0" bIns="0" rtlCol="0">
            <a:no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Footer Placeholder 4"/>
          <p:cNvSpPr>
            <a:spLocks noGrp="1"/>
          </p:cNvSpPr>
          <p:nvPr>
            <p:ph type="ftr" sz="quarter" idx="3"/>
          </p:nvPr>
        </p:nvSpPr>
        <p:spPr>
          <a:xfrm>
            <a:off x="1008000" y="6192000"/>
            <a:ext cx="10439999" cy="180000"/>
          </a:xfrm>
          <a:prstGeom prst="rect">
            <a:avLst/>
          </a:prstGeom>
        </p:spPr>
        <p:txBody>
          <a:bodyPr vert="horz" lIns="0" tIns="0" rIns="0" bIns="0" rtlCol="0" anchor="b" anchorCtr="0"/>
          <a:lstStyle>
            <a:lvl1pPr algn="l">
              <a:defRPr sz="1200">
                <a:solidFill>
                  <a:schemeClr val="tx2"/>
                </a:solidFill>
              </a:defRPr>
            </a:lvl1pPr>
          </a:lstStyle>
          <a:p>
            <a:r>
              <a:rPr lang="en-GB" dirty="0"/>
              <a:t>Global Assessments</a:t>
            </a:r>
          </a:p>
        </p:txBody>
      </p:sp>
      <p:sp>
        <p:nvSpPr>
          <p:cNvPr id="6" name="Slide Number Placeholder 5"/>
          <p:cNvSpPr>
            <a:spLocks noGrp="1"/>
          </p:cNvSpPr>
          <p:nvPr>
            <p:ph type="sldNum" sz="quarter" idx="4"/>
          </p:nvPr>
        </p:nvSpPr>
        <p:spPr>
          <a:xfrm>
            <a:off x="648000" y="6192000"/>
            <a:ext cx="360000" cy="180000"/>
          </a:xfrm>
          <a:prstGeom prst="rect">
            <a:avLst/>
          </a:prstGeom>
        </p:spPr>
        <p:txBody>
          <a:bodyPr vert="horz" lIns="0" tIns="0" rIns="0" bIns="0" rtlCol="0" anchor="b" anchorCtr="0"/>
          <a:lstStyle>
            <a:lvl1pPr algn="l">
              <a:defRPr sz="1200" b="1">
                <a:solidFill>
                  <a:srgbClr val="FF0000"/>
                </a:solidFill>
              </a:defRPr>
            </a:lvl1pPr>
          </a:lstStyle>
          <a:p>
            <a:fld id="{A36854FA-307F-854E-96D4-DE585DB24BD3}" type="slidenum">
              <a:rPr lang="en-GB" smtClean="0"/>
              <a:pPr/>
              <a:t>‹#›</a:t>
            </a:fld>
            <a:endParaRPr lang="en-GB" dirty="0"/>
          </a:p>
        </p:txBody>
      </p:sp>
      <p:cxnSp>
        <p:nvCxnSpPr>
          <p:cNvPr id="7" name="Straight Connector 6">
            <a:extLst>
              <a:ext uri="{FF2B5EF4-FFF2-40B4-BE49-F238E27FC236}">
                <a16:creationId xmlns:a16="http://schemas.microsoft.com/office/drawing/2014/main" id="{DD557C23-2C1E-6744-965A-EB94DA68E1AC}"/>
              </a:ext>
            </a:extLst>
          </p:cNvPr>
          <p:cNvCxnSpPr/>
          <p:nvPr userDrawn="1"/>
        </p:nvCxnSpPr>
        <p:spPr>
          <a:xfrm>
            <a:off x="648000" y="396000"/>
            <a:ext cx="432000" cy="0"/>
          </a:xfrm>
          <a:prstGeom prst="line">
            <a:avLst/>
          </a:prstGeom>
          <a:ln w="30480" cap="rn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8408318"/>
      </p:ext>
    </p:extLst>
  </p:cSld>
  <p:clrMap bg1="lt1" tx1="dk1" bg2="lt2" tx2="dk2" accent1="accent1" accent2="accent2" accent3="accent3" accent4="accent4" accent5="accent5" accent6="accent6" hlink="hlink" folHlink="folHlink"/>
  <p:sldLayoutIdLst>
    <p:sldLayoutId id="2147483666" r:id="rId1"/>
    <p:sldLayoutId id="2147483662" r:id="rId2"/>
    <p:sldLayoutId id="2147483664" r:id="rId3"/>
    <p:sldLayoutId id="2147483684" r:id="rId4"/>
    <p:sldLayoutId id="2147483685" r:id="rId5"/>
    <p:sldLayoutId id="2147483667" r:id="rId6"/>
    <p:sldLayoutId id="2147483770" r:id="rId7"/>
  </p:sldLayoutIdLst>
  <p:hf sldNum="0" hdr="0" ftr="0" dt="0"/>
  <p:txStyles>
    <p:titleStyle>
      <a:lvl1pPr algn="l" defTabSz="914400" rtl="0" eaLnBrk="1" latinLnBrk="0" hangingPunct="1">
        <a:lnSpc>
          <a:spcPts val="3300"/>
        </a:lnSpc>
        <a:spcBef>
          <a:spcPct val="0"/>
        </a:spcBef>
        <a:buNone/>
        <a:defRPr sz="3000" b="0" i="0" kern="1200" spc="-100" baseline="0">
          <a:solidFill>
            <a:schemeClr val="accent2"/>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2"/>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0" kern="1200">
          <a:solidFill>
            <a:schemeClr val="accent2"/>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2"/>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dirty="0"/>
              <a:t>Click </a:t>
            </a:r>
            <a:r>
              <a:rPr lang="en-GB" noProof="0" dirty="0"/>
              <a:t>to</a:t>
            </a:r>
            <a:r>
              <a:rPr lang="en-US" dirty="0"/>
              <a:t> edit Master title style</a:t>
            </a:r>
          </a:p>
        </p:txBody>
      </p:sp>
      <p:sp>
        <p:nvSpPr>
          <p:cNvPr id="3" name="Text Placeholder 2"/>
          <p:cNvSpPr>
            <a:spLocks noGrp="1"/>
          </p:cNvSpPr>
          <p:nvPr>
            <p:ph type="body" idx="1"/>
          </p:nvPr>
        </p:nvSpPr>
        <p:spPr>
          <a:xfrm>
            <a:off x="648000" y="1512000"/>
            <a:ext cx="8136000" cy="4500000"/>
          </a:xfrm>
          <a:prstGeom prst="rect">
            <a:avLst/>
          </a:prstGeom>
        </p:spPr>
        <p:txBody>
          <a:bodyPr vert="horz" lIns="0" tIns="0" rIns="0" bIns="0" rtlCol="0">
            <a:no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Footer Placeholder 4"/>
          <p:cNvSpPr>
            <a:spLocks noGrp="1"/>
          </p:cNvSpPr>
          <p:nvPr>
            <p:ph type="ftr" sz="quarter" idx="3"/>
          </p:nvPr>
        </p:nvSpPr>
        <p:spPr>
          <a:xfrm>
            <a:off x="1008000" y="6192000"/>
            <a:ext cx="10439999" cy="180000"/>
          </a:xfrm>
          <a:prstGeom prst="rect">
            <a:avLst/>
          </a:prstGeom>
        </p:spPr>
        <p:txBody>
          <a:bodyPr vert="horz" lIns="0" tIns="0" rIns="0" bIns="0" rtlCol="0" anchor="b" anchorCtr="0"/>
          <a:lstStyle>
            <a:lvl1pPr algn="l">
              <a:defRPr sz="1200">
                <a:solidFill>
                  <a:schemeClr val="tx2"/>
                </a:solidFill>
              </a:defRPr>
            </a:lvl1pPr>
          </a:lstStyle>
          <a:p>
            <a:r>
              <a:rPr lang="en-GB" dirty="0"/>
              <a:t>Global Assessments</a:t>
            </a:r>
          </a:p>
        </p:txBody>
      </p:sp>
      <p:sp>
        <p:nvSpPr>
          <p:cNvPr id="6" name="Slide Number Placeholder 5"/>
          <p:cNvSpPr>
            <a:spLocks noGrp="1"/>
          </p:cNvSpPr>
          <p:nvPr>
            <p:ph type="sldNum" sz="quarter" idx="4"/>
          </p:nvPr>
        </p:nvSpPr>
        <p:spPr>
          <a:xfrm>
            <a:off x="648000" y="6192000"/>
            <a:ext cx="360000" cy="180000"/>
          </a:xfrm>
          <a:prstGeom prst="rect">
            <a:avLst/>
          </a:prstGeom>
        </p:spPr>
        <p:txBody>
          <a:bodyPr vert="horz" lIns="0" tIns="0" rIns="0" bIns="0" rtlCol="0" anchor="b" anchorCtr="0"/>
          <a:lstStyle>
            <a:lvl1pPr algn="l">
              <a:defRPr sz="1200" b="1">
                <a:solidFill>
                  <a:srgbClr val="FF0000"/>
                </a:solidFill>
              </a:defRPr>
            </a:lvl1pPr>
          </a:lstStyle>
          <a:p>
            <a:fld id="{A36854FA-307F-854E-96D4-DE585DB24BD3}" type="slidenum">
              <a:rPr lang="en-GB" smtClean="0"/>
              <a:pPr/>
              <a:t>‹#›</a:t>
            </a:fld>
            <a:endParaRPr lang="en-GB" dirty="0"/>
          </a:p>
        </p:txBody>
      </p:sp>
      <p:cxnSp>
        <p:nvCxnSpPr>
          <p:cNvPr id="7" name="Straight Connector 6">
            <a:extLst>
              <a:ext uri="{FF2B5EF4-FFF2-40B4-BE49-F238E27FC236}">
                <a16:creationId xmlns:a16="http://schemas.microsoft.com/office/drawing/2014/main" id="{DD557C23-2C1E-6744-965A-EB94DA68E1AC}"/>
              </a:ext>
            </a:extLst>
          </p:cNvPr>
          <p:cNvCxnSpPr/>
          <p:nvPr userDrawn="1"/>
        </p:nvCxnSpPr>
        <p:spPr>
          <a:xfrm>
            <a:off x="648000" y="396000"/>
            <a:ext cx="432000" cy="0"/>
          </a:xfrm>
          <a:prstGeom prst="line">
            <a:avLst/>
          </a:prstGeom>
          <a:ln w="30480" cap="rnd"/>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A54574C1-93C8-46DE-B0E4-19A5E9F72C1D}"/>
              </a:ext>
            </a:extLst>
          </p:cNvPr>
          <p:cNvPicPr>
            <a:picLocks noChangeAspect="1"/>
          </p:cNvPicPr>
          <p:nvPr userDrawn="1"/>
        </p:nvPicPr>
        <p:blipFill>
          <a:blip r:embed="rId4"/>
          <a:stretch>
            <a:fillRect/>
          </a:stretch>
        </p:blipFill>
        <p:spPr>
          <a:xfrm>
            <a:off x="7872000" y="2538000"/>
            <a:ext cx="4320000" cy="4320000"/>
          </a:xfrm>
          <a:prstGeom prst="rect">
            <a:avLst/>
          </a:prstGeom>
        </p:spPr>
      </p:pic>
    </p:spTree>
    <p:extLst>
      <p:ext uri="{BB962C8B-B14F-4D97-AF65-F5344CB8AC3E}">
        <p14:creationId xmlns:p14="http://schemas.microsoft.com/office/powerpoint/2010/main" val="310578338"/>
      </p:ext>
    </p:extLst>
  </p:cSld>
  <p:clrMap bg1="lt1" tx1="dk1" bg2="lt2" tx2="dk2" accent1="accent1" accent2="accent2" accent3="accent3" accent4="accent4" accent5="accent5" accent6="accent6" hlink="hlink" folHlink="folHlink"/>
  <p:sldLayoutIdLst>
    <p:sldLayoutId id="2147483759" r:id="rId1"/>
    <p:sldLayoutId id="2147483760" r:id="rId2"/>
  </p:sldLayoutIdLst>
  <p:hf sldNum="0" hdr="0" ftr="0" dt="0"/>
  <p:txStyles>
    <p:titleStyle>
      <a:lvl1pPr algn="l" defTabSz="914400" rtl="0" eaLnBrk="1" latinLnBrk="0" hangingPunct="1">
        <a:lnSpc>
          <a:spcPts val="3300"/>
        </a:lnSpc>
        <a:spcBef>
          <a:spcPct val="0"/>
        </a:spcBef>
        <a:buNone/>
        <a:defRPr sz="3000" b="0" i="0" kern="1200" spc="-100" baseline="0">
          <a:solidFill>
            <a:schemeClr val="accent2"/>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2"/>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0" kern="1200">
          <a:solidFill>
            <a:schemeClr val="accent2"/>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2"/>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648000" y="1512000"/>
            <a:ext cx="10944000" cy="450000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a:t>
            </a:r>
            <a:r>
              <a:rPr lang="en-GB" noProof="0" dirty="0"/>
              <a:t>level</a:t>
            </a:r>
          </a:p>
          <a:p>
            <a:pPr lvl="4"/>
            <a:r>
              <a:rPr lang="en-US" dirty="0"/>
              <a:t>Fifth level</a:t>
            </a:r>
          </a:p>
        </p:txBody>
      </p:sp>
    </p:spTree>
    <p:extLst>
      <p:ext uri="{BB962C8B-B14F-4D97-AF65-F5344CB8AC3E}">
        <p14:creationId xmlns:p14="http://schemas.microsoft.com/office/powerpoint/2010/main" val="3762126171"/>
      </p:ext>
    </p:extLst>
  </p:cSld>
  <p:clrMap bg1="lt1" tx1="dk1" bg2="lt2" tx2="dk2" accent1="accent1" accent2="accent2" accent3="accent3" accent4="accent4" accent5="accent5" accent6="accent6" hlink="hlink" folHlink="folHlink"/>
  <p:sldLayoutIdLst>
    <p:sldLayoutId id="2147483708" r:id="rId1"/>
  </p:sldLayoutIdLst>
  <p:hf sldNum="0" hdr="0" ftr="0" dt="0"/>
  <p:txStyles>
    <p:titleStyle>
      <a:lvl1pPr algn="l" defTabSz="914400" rtl="0" eaLnBrk="1" latinLnBrk="0" hangingPunct="1">
        <a:lnSpc>
          <a:spcPts val="3300"/>
        </a:lnSpc>
        <a:spcBef>
          <a:spcPct val="0"/>
        </a:spcBef>
        <a:buNone/>
        <a:defRPr sz="3000" b="0" i="0" kern="1200" spc="-100" baseline="0">
          <a:solidFill>
            <a:schemeClr val="accent2"/>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2"/>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0" kern="1200">
          <a:solidFill>
            <a:schemeClr val="accent2"/>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2"/>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Line">
            <a:extLst>
              <a:ext uri="{FF2B5EF4-FFF2-40B4-BE49-F238E27FC236}">
                <a16:creationId xmlns:a16="http://schemas.microsoft.com/office/drawing/2014/main" id="{DD557C23-2C1E-6744-965A-EB94DA68E1AC}"/>
              </a:ext>
              <a:ext uri="{C183D7F6-B498-43B3-948B-1728B52AA6E4}">
                <adec:decorative xmlns:adec="http://schemas.microsoft.com/office/drawing/2017/decorative" val="1"/>
              </a:ext>
            </a:extLst>
          </p:cNvPr>
          <p:cNvCxnSpPr/>
          <p:nvPr userDrawn="1"/>
        </p:nvCxnSpPr>
        <p:spPr>
          <a:xfrm>
            <a:off x="648000" y="396000"/>
            <a:ext cx="432000" cy="0"/>
          </a:xfrm>
          <a:prstGeom prst="line">
            <a:avLst/>
          </a:prstGeom>
          <a:ln w="30480" cap="rnd"/>
        </p:spPr>
        <p:style>
          <a:lnRef idx="1">
            <a:schemeClr val="accent1"/>
          </a:lnRef>
          <a:fillRef idx="0">
            <a:schemeClr val="accent1"/>
          </a:fillRef>
          <a:effectRef idx="0">
            <a:schemeClr val="accent1"/>
          </a:effectRef>
          <a:fontRef idx="minor">
            <a:schemeClr val="tx1"/>
          </a:fontRef>
        </p:style>
      </p:cxnSp>
      <p:sp>
        <p:nvSpPr>
          <p:cNvPr id="2" name="Title"/>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dirty="0"/>
              <a:t>Click </a:t>
            </a:r>
            <a:r>
              <a:rPr lang="en-GB" noProof="0" dirty="0"/>
              <a:t>to</a:t>
            </a:r>
            <a:r>
              <a:rPr lang="en-US" dirty="0"/>
              <a:t> edit Master title style</a:t>
            </a:r>
          </a:p>
        </p:txBody>
      </p:sp>
      <p:sp>
        <p:nvSpPr>
          <p:cNvPr id="3" name="Text"/>
          <p:cNvSpPr>
            <a:spLocks noGrp="1"/>
          </p:cNvSpPr>
          <p:nvPr>
            <p:ph type="body" idx="1"/>
          </p:nvPr>
        </p:nvSpPr>
        <p:spPr>
          <a:xfrm>
            <a:off x="648000" y="1512000"/>
            <a:ext cx="8136000" cy="4500000"/>
          </a:xfrm>
          <a:prstGeom prst="rect">
            <a:avLst/>
          </a:prstGeom>
        </p:spPr>
        <p:txBody>
          <a:bodyPr vert="horz" lIns="0" tIns="0" rIns="0" bIns="0" rtlCol="0">
            <a:no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a:extLst>
              <a:ext uri="{C183D7F6-B498-43B3-948B-1728B52AA6E4}">
                <adec:decorative xmlns:adec="http://schemas.microsoft.com/office/drawing/2017/decorative" val="1"/>
              </a:ext>
            </a:extLst>
          </p:cNvPr>
          <p:cNvSpPr>
            <a:spLocks noGrp="1"/>
          </p:cNvSpPr>
          <p:nvPr>
            <p:ph type="sldNum" sz="quarter" idx="4"/>
          </p:nvPr>
        </p:nvSpPr>
        <p:spPr>
          <a:xfrm>
            <a:off x="11088000" y="6192000"/>
            <a:ext cx="504000" cy="180000"/>
          </a:xfrm>
          <a:prstGeom prst="rect">
            <a:avLst/>
          </a:prstGeom>
        </p:spPr>
        <p:txBody>
          <a:bodyPr vert="horz" lIns="0" tIns="0" rIns="0" bIns="0" rtlCol="0" anchor="b" anchorCtr="0"/>
          <a:lstStyle>
            <a:lvl1pPr algn="r">
              <a:defRPr sz="1200" b="1">
                <a:solidFill>
                  <a:schemeClr val="tx2"/>
                </a:solidFill>
              </a:defRPr>
            </a:lvl1pPr>
          </a:lstStyle>
          <a:p>
            <a:fld id="{A36854FA-307F-854E-96D4-DE585DB24BD3}" type="slidenum">
              <a:rPr lang="en-GB" smtClean="0"/>
              <a:pPr/>
              <a:t>‹#›</a:t>
            </a:fld>
            <a:endParaRPr lang="en-GB"/>
          </a:p>
        </p:txBody>
      </p:sp>
      <p:sp>
        <p:nvSpPr>
          <p:cNvPr id="9" name="TextBox 8">
            <a:extLst>
              <a:ext uri="{FF2B5EF4-FFF2-40B4-BE49-F238E27FC236}">
                <a16:creationId xmlns:a16="http://schemas.microsoft.com/office/drawing/2014/main" id="{DE14E985-E3A9-6440-B33F-DC74D7B767A3}"/>
              </a:ext>
              <a:ext uri="{C183D7F6-B498-43B3-948B-1728B52AA6E4}">
                <adec:decorative xmlns:adec="http://schemas.microsoft.com/office/drawing/2017/decorative" val="1"/>
              </a:ext>
            </a:extLst>
          </p:cNvPr>
          <p:cNvSpPr txBox="1"/>
          <p:nvPr userDrawn="1"/>
        </p:nvSpPr>
        <p:spPr>
          <a:xfrm>
            <a:off x="648000" y="6192000"/>
            <a:ext cx="6876000" cy="180000"/>
          </a:xfrm>
          <a:prstGeom prst="rect">
            <a:avLst/>
          </a:prstGeom>
        </p:spPr>
        <p:txBody>
          <a:bodyPr vert="horz" lIns="0" tIns="0" rIns="0" bIns="0" rtlCol="0" anchor="b" anchorCtr="0"/>
          <a:lstStyle>
            <a:defPPr>
              <a:defRPr lang="en-US"/>
            </a:defPPr>
            <a:lvl1pPr>
              <a:defRPr sz="1200" b="1">
                <a:solidFill>
                  <a:schemeClr val="bg2"/>
                </a:solidFill>
              </a:defRPr>
            </a:lvl1pPr>
          </a:lstStyle>
          <a:p>
            <a:pPr lvl="0"/>
            <a:r>
              <a:rPr lang="en-GB">
                <a:solidFill>
                  <a:schemeClr val="tx2"/>
                </a:solidFill>
              </a:rPr>
              <a:t>www.britishcouncil.org</a:t>
            </a:r>
          </a:p>
        </p:txBody>
      </p:sp>
    </p:spTree>
    <p:extLst>
      <p:ext uri="{BB962C8B-B14F-4D97-AF65-F5344CB8AC3E}">
        <p14:creationId xmlns:p14="http://schemas.microsoft.com/office/powerpoint/2010/main" val="1339683931"/>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Lst>
  <p:hf sldNum="0" hdr="0" ftr="0" dt="0"/>
  <p:txStyles>
    <p:titleStyle>
      <a:lvl1pPr algn="l" defTabSz="914400" rtl="0" eaLnBrk="1" latinLnBrk="0" hangingPunct="1">
        <a:lnSpc>
          <a:spcPts val="3300"/>
        </a:lnSpc>
        <a:spcBef>
          <a:spcPct val="0"/>
        </a:spcBef>
        <a:buNone/>
        <a:defRPr sz="3000" b="0" i="0" kern="1200">
          <a:solidFill>
            <a:schemeClr val="tx2"/>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2"/>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1"/>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18" Type="http://schemas.openxmlformats.org/officeDocument/2006/relationships/image" Target="../media/image2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17" Type="http://schemas.openxmlformats.org/officeDocument/2006/relationships/image" Target="../media/image26.png"/><Relationship Id="rId2" Type="http://schemas.openxmlformats.org/officeDocument/2006/relationships/notesSlide" Target="../notesSlides/notesSlide12.xml"/><Relationship Id="rId16" Type="http://schemas.openxmlformats.org/officeDocument/2006/relationships/image" Target="../media/image25.svg"/><Relationship Id="rId20" Type="http://schemas.openxmlformats.org/officeDocument/2006/relationships/image" Target="../media/image29.svg"/><Relationship Id="rId1" Type="http://schemas.openxmlformats.org/officeDocument/2006/relationships/slideLayout" Target="../slideLayouts/slideLayout6.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sv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svg"/></Relationships>
</file>

<file path=ppt/slides/_rels/slide13.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notesSlide" Target="../notesSlides/notesSlide13.xml"/><Relationship Id="rId16" Type="http://schemas.openxmlformats.org/officeDocument/2006/relationships/image" Target="../media/image43.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sz="4400" dirty="0"/>
              <a:t>Language assessments: Tools for English teaching excellence”</a:t>
            </a:r>
          </a:p>
        </p:txBody>
      </p:sp>
      <p:sp>
        <p:nvSpPr>
          <p:cNvPr id="13" name="Text Placeholder 12">
            <a:extLst>
              <a:ext uri="{FF2B5EF4-FFF2-40B4-BE49-F238E27FC236}">
                <a16:creationId xmlns:a16="http://schemas.microsoft.com/office/drawing/2014/main" id="{50EC0CEC-1BF7-FB4F-8AF9-847F9A9BB220}"/>
              </a:ext>
            </a:extLst>
          </p:cNvPr>
          <p:cNvSpPr>
            <a:spLocks noGrp="1"/>
          </p:cNvSpPr>
          <p:nvPr>
            <p:ph type="body" sz="quarter" idx="13"/>
          </p:nvPr>
        </p:nvSpPr>
        <p:spPr/>
        <p:txBody>
          <a:bodyPr/>
          <a:lstStyle/>
          <a:p>
            <a:r>
              <a:rPr lang="en-GB" dirty="0"/>
              <a:t>November 2023</a:t>
            </a:r>
          </a:p>
        </p:txBody>
      </p:sp>
      <p:sp>
        <p:nvSpPr>
          <p:cNvPr id="5" name="TextBox 4">
            <a:extLst>
              <a:ext uri="{FF2B5EF4-FFF2-40B4-BE49-F238E27FC236}">
                <a16:creationId xmlns:a16="http://schemas.microsoft.com/office/drawing/2014/main" id="{88555051-4B29-D942-AA20-875F9F7069EE}"/>
              </a:ext>
            </a:extLst>
          </p:cNvPr>
          <p:cNvSpPr txBox="1"/>
          <p:nvPr/>
        </p:nvSpPr>
        <p:spPr>
          <a:xfrm>
            <a:off x="3699982" y="200972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569505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CB99A-2020-8C9A-EF15-D9229C278C71}"/>
              </a:ext>
            </a:extLst>
          </p:cNvPr>
          <p:cNvSpPr>
            <a:spLocks noGrp="1"/>
          </p:cNvSpPr>
          <p:nvPr>
            <p:ph type="title"/>
          </p:nvPr>
        </p:nvSpPr>
        <p:spPr/>
        <p:txBody>
          <a:bodyPr/>
          <a:lstStyle/>
          <a:p>
            <a:r>
              <a:rPr lang="en-GB" dirty="0">
                <a:solidFill>
                  <a:srgbClr val="6AB651"/>
                </a:solidFill>
              </a:rPr>
              <a:t>Today’s session</a:t>
            </a:r>
          </a:p>
        </p:txBody>
      </p:sp>
      <p:sp>
        <p:nvSpPr>
          <p:cNvPr id="7" name="Content Placeholder 6">
            <a:extLst>
              <a:ext uri="{FF2B5EF4-FFF2-40B4-BE49-F238E27FC236}">
                <a16:creationId xmlns:a16="http://schemas.microsoft.com/office/drawing/2014/main" id="{F21EA35D-2808-305B-59D7-A1A43E771477}"/>
              </a:ext>
            </a:extLst>
          </p:cNvPr>
          <p:cNvSpPr>
            <a:spLocks noGrp="1"/>
          </p:cNvSpPr>
          <p:nvPr>
            <p:ph idx="1"/>
          </p:nvPr>
        </p:nvSpPr>
        <p:spPr>
          <a:xfrm>
            <a:off x="648000" y="1512000"/>
            <a:ext cx="11290000" cy="4500000"/>
          </a:xfrm>
        </p:spPr>
        <p:txBody>
          <a:bodyPr/>
          <a:lstStyle/>
          <a:p>
            <a:pPr marL="342900" indent="-342900">
              <a:buFont typeface="Arial" panose="020B0604020202020204" pitchFamily="34" charset="0"/>
              <a:buChar char="•"/>
            </a:pPr>
            <a:r>
              <a:rPr lang="en-GB" dirty="0"/>
              <a:t>Defining assessment </a:t>
            </a:r>
          </a:p>
          <a:p>
            <a:pPr marL="342900" indent="-342900">
              <a:buFont typeface="Arial" panose="020B0604020202020204" pitchFamily="34" charset="0"/>
              <a:buChar char="•"/>
            </a:pPr>
            <a:r>
              <a:rPr lang="en-GB" dirty="0"/>
              <a:t>What do we assess? </a:t>
            </a:r>
          </a:p>
          <a:p>
            <a:pPr marL="342900" indent="-342900">
              <a:buFont typeface="Arial" panose="020B0604020202020204" pitchFamily="34" charset="0"/>
              <a:buChar char="•"/>
            </a:pPr>
            <a:r>
              <a:rPr lang="en-GB" dirty="0"/>
              <a:t>Communicative competence and language ability – what is it? </a:t>
            </a:r>
          </a:p>
          <a:p>
            <a:pPr marL="342900" indent="-342900">
              <a:buFont typeface="Arial" panose="020B0604020202020204" pitchFamily="34" charset="0"/>
              <a:buChar char="•"/>
            </a:pPr>
            <a:r>
              <a:rPr lang="en-GB" dirty="0"/>
              <a:t>How do we assess language ability and communicative competence</a:t>
            </a:r>
          </a:p>
          <a:p>
            <a:pPr marL="342900" indent="-342900">
              <a:buFont typeface="Arial" panose="020B0604020202020204" pitchFamily="34" charset="0"/>
              <a:buChar char="•"/>
            </a:pPr>
            <a:r>
              <a:rPr lang="en-GB" dirty="0"/>
              <a:t>Aligning assessment to learning</a:t>
            </a:r>
          </a:p>
          <a:p>
            <a:pPr marL="342900" indent="-342900">
              <a:buFont typeface="Arial" panose="020B0604020202020204" pitchFamily="34" charset="0"/>
              <a:buChar char="•"/>
            </a:pPr>
            <a:r>
              <a:rPr lang="en-GB" dirty="0"/>
              <a:t>Types of assessment </a:t>
            </a:r>
          </a:p>
          <a:p>
            <a:pPr marL="342900" indent="-342900">
              <a:buFont typeface="Arial" panose="020B0604020202020204" pitchFamily="34" charset="0"/>
              <a:buChar char="•"/>
            </a:pPr>
            <a:r>
              <a:rPr lang="en-GB" dirty="0"/>
              <a:t>Types of test </a:t>
            </a:r>
          </a:p>
          <a:p>
            <a:pPr marL="342900" indent="-342900">
              <a:buFont typeface="Arial" panose="020B0604020202020204" pitchFamily="34" charset="0"/>
              <a:buChar char="•"/>
            </a:pPr>
            <a:r>
              <a:rPr lang="en-GB" dirty="0"/>
              <a:t>What defines a quality test.  </a:t>
            </a:r>
          </a:p>
        </p:txBody>
      </p:sp>
    </p:spTree>
    <p:extLst>
      <p:ext uri="{BB962C8B-B14F-4D97-AF65-F5344CB8AC3E}">
        <p14:creationId xmlns:p14="http://schemas.microsoft.com/office/powerpoint/2010/main" val="826734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000" y="453200"/>
            <a:ext cx="10944000" cy="792000"/>
          </a:xfrm>
        </p:spPr>
        <p:txBody>
          <a:bodyPr/>
          <a:lstStyle/>
          <a:p>
            <a:r>
              <a:rPr lang="en-US" dirty="0">
                <a:solidFill>
                  <a:srgbClr val="6AB651"/>
                </a:solidFill>
              </a:rPr>
              <a:t>A definition of assessment</a:t>
            </a:r>
          </a:p>
        </p:txBody>
      </p:sp>
      <p:pic>
        <p:nvPicPr>
          <p:cNvPr id="3" name="Picture 2">
            <a:extLst>
              <a:ext uri="{FF2B5EF4-FFF2-40B4-BE49-F238E27FC236}">
                <a16:creationId xmlns:a16="http://schemas.microsoft.com/office/drawing/2014/main" id="{7C3DE23E-BC43-2E7F-DEB3-3C03F5E5AF25}"/>
              </a:ext>
            </a:extLst>
          </p:cNvPr>
          <p:cNvPicPr>
            <a:picLocks noChangeAspect="1"/>
          </p:cNvPicPr>
          <p:nvPr/>
        </p:nvPicPr>
        <p:blipFill>
          <a:blip r:embed="rId3"/>
          <a:stretch>
            <a:fillRect/>
          </a:stretch>
        </p:blipFill>
        <p:spPr>
          <a:xfrm>
            <a:off x="421864" y="1893308"/>
            <a:ext cx="5749270" cy="3071384"/>
          </a:xfrm>
          <a:prstGeom prst="rect">
            <a:avLst/>
          </a:prstGeom>
        </p:spPr>
      </p:pic>
      <p:sp>
        <p:nvSpPr>
          <p:cNvPr id="12" name="Content Placeholder 4">
            <a:extLst>
              <a:ext uri="{FF2B5EF4-FFF2-40B4-BE49-F238E27FC236}">
                <a16:creationId xmlns:a16="http://schemas.microsoft.com/office/drawing/2014/main" id="{16535981-A551-1C8F-C665-1351A16D6557}"/>
              </a:ext>
            </a:extLst>
          </p:cNvPr>
          <p:cNvSpPr txBox="1">
            <a:spLocks/>
          </p:cNvSpPr>
          <p:nvPr/>
        </p:nvSpPr>
        <p:spPr>
          <a:xfrm>
            <a:off x="6265332" y="2276241"/>
            <a:ext cx="5504804" cy="319991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2"/>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0" kern="1200">
                <a:solidFill>
                  <a:schemeClr val="accent2"/>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2"/>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384320" eaLnBrk="0" fontAlgn="base" hangingPunct="0">
              <a:spcBef>
                <a:spcPct val="20000"/>
              </a:spcBef>
              <a:spcAft>
                <a:spcPct val="0"/>
              </a:spcAft>
            </a:pPr>
            <a:r>
              <a:rPr lang="en-US" sz="2400" dirty="0">
                <a:solidFill>
                  <a:srgbClr val="282373"/>
                </a:solidFill>
              </a:rPr>
              <a:t>In the context of language teaching and learning, 'assessment' refers to the act of </a:t>
            </a:r>
            <a:r>
              <a:rPr lang="en-US" sz="2400" dirty="0">
                <a:solidFill>
                  <a:srgbClr val="005CB9"/>
                </a:solidFill>
              </a:rPr>
              <a:t>collecting information </a:t>
            </a:r>
            <a:r>
              <a:rPr lang="en-US" sz="2400" dirty="0">
                <a:solidFill>
                  <a:srgbClr val="282373"/>
                </a:solidFill>
              </a:rPr>
              <a:t>and </a:t>
            </a:r>
            <a:r>
              <a:rPr lang="en-US" sz="2400" dirty="0">
                <a:solidFill>
                  <a:srgbClr val="005CB9"/>
                </a:solidFill>
              </a:rPr>
              <a:t>making judgments </a:t>
            </a:r>
            <a:r>
              <a:rPr lang="en-US" sz="2400" dirty="0">
                <a:solidFill>
                  <a:srgbClr val="282373"/>
                </a:solidFill>
              </a:rPr>
              <a:t>about a language learner's knowledge of a language and ability to use it.</a:t>
            </a:r>
            <a:endParaRPr lang="en-US" sz="3200" dirty="0">
              <a:solidFill>
                <a:srgbClr val="282373"/>
              </a:solidFill>
            </a:endParaRPr>
          </a:p>
          <a:p>
            <a:pPr defTabSz="384320" eaLnBrk="0" fontAlgn="base" hangingPunct="0">
              <a:spcBef>
                <a:spcPct val="20000"/>
              </a:spcBef>
              <a:spcAft>
                <a:spcPct val="0"/>
              </a:spcAft>
            </a:pPr>
            <a:r>
              <a:rPr lang="en-GB" sz="2000" dirty="0">
                <a:solidFill>
                  <a:srgbClr val="282373"/>
                </a:solidFill>
              </a:rPr>
              <a:t>(Carol Chapelle and Geoff Brindley)</a:t>
            </a:r>
            <a:endParaRPr lang="en-US" sz="2000" dirty="0">
              <a:solidFill>
                <a:srgbClr val="282373"/>
              </a:solidFill>
            </a:endParaRPr>
          </a:p>
          <a:p>
            <a:endParaRPr lang="en-US" dirty="0"/>
          </a:p>
        </p:txBody>
      </p:sp>
    </p:spTree>
    <p:extLst>
      <p:ext uri="{BB962C8B-B14F-4D97-AF65-F5344CB8AC3E}">
        <p14:creationId xmlns:p14="http://schemas.microsoft.com/office/powerpoint/2010/main" val="4078766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CFC87-AE81-0948-B3B9-6A0DFF9AC294}"/>
              </a:ext>
            </a:extLst>
          </p:cNvPr>
          <p:cNvSpPr>
            <a:spLocks noGrp="1"/>
          </p:cNvSpPr>
          <p:nvPr>
            <p:ph type="title"/>
          </p:nvPr>
        </p:nvSpPr>
        <p:spPr/>
        <p:txBody>
          <a:bodyPr/>
          <a:lstStyle/>
          <a:p>
            <a:r>
              <a:rPr lang="en-GB" dirty="0">
                <a:solidFill>
                  <a:srgbClr val="6AB651"/>
                </a:solidFill>
              </a:rPr>
              <a:t>Understanding language ability</a:t>
            </a:r>
            <a:endParaRPr lang="en-ES" dirty="0">
              <a:solidFill>
                <a:srgbClr val="6AB651"/>
              </a:solidFill>
            </a:endParaRPr>
          </a:p>
        </p:txBody>
      </p:sp>
      <p:pic>
        <p:nvPicPr>
          <p:cNvPr id="27" name="Graphic 26" descr="Head with gears">
            <a:extLst>
              <a:ext uri="{FF2B5EF4-FFF2-40B4-BE49-F238E27FC236}">
                <a16:creationId xmlns:a16="http://schemas.microsoft.com/office/drawing/2014/main" id="{E6A6FE1C-4BF4-1F40-9ABC-5BBE45417A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52226" y="2057400"/>
            <a:ext cx="2743200" cy="2743200"/>
          </a:xfrm>
          <a:prstGeom prst="rect">
            <a:avLst/>
          </a:prstGeom>
        </p:spPr>
      </p:pic>
      <p:pic>
        <p:nvPicPr>
          <p:cNvPr id="28" name="Graphic 27" descr="Playbook">
            <a:extLst>
              <a:ext uri="{FF2B5EF4-FFF2-40B4-BE49-F238E27FC236}">
                <a16:creationId xmlns:a16="http://schemas.microsoft.com/office/drawing/2014/main" id="{A4E9B853-4CF4-0E4A-9F4A-1BF1139E84D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17587" y="2057400"/>
            <a:ext cx="2743200" cy="2743200"/>
          </a:xfrm>
          <a:prstGeom prst="rect">
            <a:avLst/>
          </a:prstGeom>
        </p:spPr>
      </p:pic>
      <p:sp>
        <p:nvSpPr>
          <p:cNvPr id="3" name="Oval 2">
            <a:extLst>
              <a:ext uri="{FF2B5EF4-FFF2-40B4-BE49-F238E27FC236}">
                <a16:creationId xmlns:a16="http://schemas.microsoft.com/office/drawing/2014/main" id="{8AB79217-ED4D-C340-B0DB-D13737BDFF6E}"/>
              </a:ext>
            </a:extLst>
          </p:cNvPr>
          <p:cNvSpPr>
            <a:spLocks noChangeAspect="1"/>
          </p:cNvSpPr>
          <p:nvPr/>
        </p:nvSpPr>
        <p:spPr>
          <a:xfrm>
            <a:off x="1760220" y="1296000"/>
            <a:ext cx="4962128" cy="4392152"/>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ES" dirty="0"/>
          </a:p>
        </p:txBody>
      </p:sp>
      <p:sp>
        <p:nvSpPr>
          <p:cNvPr id="20" name="Oval 19">
            <a:extLst>
              <a:ext uri="{FF2B5EF4-FFF2-40B4-BE49-F238E27FC236}">
                <a16:creationId xmlns:a16="http://schemas.microsoft.com/office/drawing/2014/main" id="{DEB7B29C-EDB0-B846-8EE3-A17720709B13}"/>
              </a:ext>
            </a:extLst>
          </p:cNvPr>
          <p:cNvSpPr>
            <a:spLocks noChangeAspect="1"/>
          </p:cNvSpPr>
          <p:nvPr/>
        </p:nvSpPr>
        <p:spPr>
          <a:xfrm>
            <a:off x="5195426" y="1296000"/>
            <a:ext cx="4962128" cy="4392152"/>
          </a:xfrm>
          <a:prstGeom prst="ellipse">
            <a:avLst/>
          </a:prstGeom>
          <a:solidFill>
            <a:schemeClr val="accent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ES"/>
          </a:p>
        </p:txBody>
      </p:sp>
    </p:spTree>
    <p:extLst>
      <p:ext uri="{BB962C8B-B14F-4D97-AF65-F5344CB8AC3E}">
        <p14:creationId xmlns:p14="http://schemas.microsoft.com/office/powerpoint/2010/main" val="132955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518721-6532-429B-9D31-7D7D64AE6A46}"/>
              </a:ext>
            </a:extLst>
          </p:cNvPr>
          <p:cNvSpPr>
            <a:spLocks noGrp="1"/>
          </p:cNvSpPr>
          <p:nvPr>
            <p:ph type="title"/>
          </p:nvPr>
        </p:nvSpPr>
        <p:spPr/>
        <p:txBody>
          <a:bodyPr/>
          <a:lstStyle/>
          <a:p>
            <a:r>
              <a:rPr lang="en-US" dirty="0">
                <a:solidFill>
                  <a:srgbClr val="6AB651"/>
                </a:solidFill>
              </a:rPr>
              <a:t>Communicative competence / language ability </a:t>
            </a:r>
            <a:endParaRPr lang="en-GB" dirty="0">
              <a:solidFill>
                <a:srgbClr val="6AB651"/>
              </a:solidFill>
            </a:endParaRPr>
          </a:p>
        </p:txBody>
      </p:sp>
      <p:cxnSp>
        <p:nvCxnSpPr>
          <p:cNvPr id="7" name="Straight Connector 6">
            <a:extLst>
              <a:ext uri="{FF2B5EF4-FFF2-40B4-BE49-F238E27FC236}">
                <a16:creationId xmlns:a16="http://schemas.microsoft.com/office/drawing/2014/main" id="{DD9ED9A7-936F-43A0-84F1-79D3DF73EAA8}"/>
              </a:ext>
            </a:extLst>
          </p:cNvPr>
          <p:cNvCxnSpPr/>
          <p:nvPr/>
        </p:nvCxnSpPr>
        <p:spPr>
          <a:xfrm>
            <a:off x="6096000" y="1998921"/>
            <a:ext cx="0" cy="351937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BC257A9-B887-4024-B5F0-0FC49984F701}"/>
              </a:ext>
            </a:extLst>
          </p:cNvPr>
          <p:cNvCxnSpPr>
            <a:cxnSpLocks/>
          </p:cNvCxnSpPr>
          <p:nvPr/>
        </p:nvCxnSpPr>
        <p:spPr>
          <a:xfrm flipH="1">
            <a:off x="3313814" y="3682409"/>
            <a:ext cx="556437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E9ED2A8-BBE1-4970-919D-63D70984EEEE}"/>
              </a:ext>
            </a:extLst>
          </p:cNvPr>
          <p:cNvSpPr/>
          <p:nvPr/>
        </p:nvSpPr>
        <p:spPr>
          <a:xfrm>
            <a:off x="4781993" y="3097624"/>
            <a:ext cx="2628013" cy="116957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British Council Sans"/>
                <a:ea typeface="+mn-ea"/>
                <a:cs typeface="+mn-cs"/>
              </a:rPr>
              <a:t>Communicative competence</a:t>
            </a:r>
          </a:p>
        </p:txBody>
      </p:sp>
      <p:sp>
        <p:nvSpPr>
          <p:cNvPr id="11" name="TextBox 10">
            <a:extLst>
              <a:ext uri="{FF2B5EF4-FFF2-40B4-BE49-F238E27FC236}">
                <a16:creationId xmlns:a16="http://schemas.microsoft.com/office/drawing/2014/main" id="{F86043CA-E86D-4C8B-A54A-896FECA4DACA}"/>
              </a:ext>
            </a:extLst>
          </p:cNvPr>
          <p:cNvSpPr txBox="1"/>
          <p:nvPr/>
        </p:nvSpPr>
        <p:spPr>
          <a:xfrm>
            <a:off x="2870791" y="2225107"/>
            <a:ext cx="19882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British Council Sans"/>
                <a:ea typeface="+mn-ea"/>
                <a:cs typeface="+mn-cs"/>
              </a:rPr>
              <a:t>Linguistic competence</a:t>
            </a:r>
          </a:p>
        </p:txBody>
      </p:sp>
      <p:sp>
        <p:nvSpPr>
          <p:cNvPr id="12" name="TextBox 11">
            <a:extLst>
              <a:ext uri="{FF2B5EF4-FFF2-40B4-BE49-F238E27FC236}">
                <a16:creationId xmlns:a16="http://schemas.microsoft.com/office/drawing/2014/main" id="{53FF0638-BF9D-46AF-AE5B-AA786C13EDF6}"/>
              </a:ext>
            </a:extLst>
          </p:cNvPr>
          <p:cNvSpPr txBox="1"/>
          <p:nvPr/>
        </p:nvSpPr>
        <p:spPr>
          <a:xfrm>
            <a:off x="7198244" y="4479620"/>
            <a:ext cx="19882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latin typeface="British Council Sans"/>
              </a:rPr>
              <a:t>Discourse</a:t>
            </a:r>
            <a:r>
              <a:rPr kumimoji="0" lang="en-GB" sz="1800" b="0" i="0" u="none" strike="noStrike" kern="1200" cap="none" spc="0" normalizeH="0" baseline="0" noProof="0" dirty="0">
                <a:ln>
                  <a:noFill/>
                </a:ln>
                <a:solidFill>
                  <a:srgbClr val="000000"/>
                </a:solidFill>
                <a:effectLst/>
                <a:uLnTx/>
                <a:uFillTx/>
                <a:latin typeface="British Council Sans"/>
                <a:ea typeface="+mn-ea"/>
                <a:cs typeface="+mn-cs"/>
              </a:rPr>
              <a:t> competence</a:t>
            </a:r>
          </a:p>
        </p:txBody>
      </p:sp>
      <p:sp>
        <p:nvSpPr>
          <p:cNvPr id="13" name="TextBox 12">
            <a:extLst>
              <a:ext uri="{FF2B5EF4-FFF2-40B4-BE49-F238E27FC236}">
                <a16:creationId xmlns:a16="http://schemas.microsoft.com/office/drawing/2014/main" id="{596A782C-D138-497A-945C-D9282A2BCCFA}"/>
              </a:ext>
            </a:extLst>
          </p:cNvPr>
          <p:cNvSpPr txBox="1"/>
          <p:nvPr/>
        </p:nvSpPr>
        <p:spPr>
          <a:xfrm>
            <a:off x="7160587" y="2204653"/>
            <a:ext cx="19882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latin typeface="British Council Sans"/>
              </a:rPr>
              <a:t>Strategic</a:t>
            </a:r>
            <a:r>
              <a:rPr kumimoji="0" lang="en-GB" sz="1800" b="0" i="0" u="none" strike="noStrike" kern="1200" cap="none" spc="0" normalizeH="0" baseline="0" noProof="0" dirty="0">
                <a:ln>
                  <a:noFill/>
                </a:ln>
                <a:solidFill>
                  <a:srgbClr val="000000"/>
                </a:solidFill>
                <a:effectLst/>
                <a:uLnTx/>
                <a:uFillTx/>
                <a:latin typeface="British Council Sans"/>
                <a:ea typeface="+mn-ea"/>
                <a:cs typeface="+mn-cs"/>
              </a:rPr>
              <a:t> competence</a:t>
            </a:r>
          </a:p>
        </p:txBody>
      </p:sp>
      <p:sp>
        <p:nvSpPr>
          <p:cNvPr id="15" name="Oval 14">
            <a:extLst>
              <a:ext uri="{FF2B5EF4-FFF2-40B4-BE49-F238E27FC236}">
                <a16:creationId xmlns:a16="http://schemas.microsoft.com/office/drawing/2014/main" id="{DCBA9E92-9463-4548-80DA-F0755954AE63}"/>
              </a:ext>
            </a:extLst>
          </p:cNvPr>
          <p:cNvSpPr/>
          <p:nvPr/>
        </p:nvSpPr>
        <p:spPr>
          <a:xfrm>
            <a:off x="2747192" y="1920952"/>
            <a:ext cx="2257644" cy="1254641"/>
          </a:xfrm>
          <a:prstGeom prst="ellipse">
            <a:avLst/>
          </a:prstGeom>
          <a:noFill/>
          <a:ln w="28575"/>
        </p:spPr>
        <p:style>
          <a:lnRef idx="2">
            <a:schemeClr val="accent2"/>
          </a:lnRef>
          <a:fillRef idx="1">
            <a:schemeClr val="lt1"/>
          </a:fillRef>
          <a:effectRef idx="0">
            <a:schemeClr val="accent2"/>
          </a:effectRef>
          <a:fontRef idx="minor">
            <a:schemeClr val="dk1"/>
          </a:fontRef>
        </p:style>
        <p:txBody>
          <a:bodyPr lIns="9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British Council Sans"/>
              <a:ea typeface="+mn-ea"/>
              <a:cs typeface="+mn-cs"/>
            </a:endParaRPr>
          </a:p>
        </p:txBody>
      </p:sp>
      <p:sp>
        <p:nvSpPr>
          <p:cNvPr id="16" name="Oval 15">
            <a:extLst>
              <a:ext uri="{FF2B5EF4-FFF2-40B4-BE49-F238E27FC236}">
                <a16:creationId xmlns:a16="http://schemas.microsoft.com/office/drawing/2014/main" id="{C625338F-BE25-4827-9BAD-974D612B2B27}"/>
              </a:ext>
            </a:extLst>
          </p:cNvPr>
          <p:cNvSpPr/>
          <p:nvPr/>
        </p:nvSpPr>
        <p:spPr>
          <a:xfrm>
            <a:off x="7063565" y="1934488"/>
            <a:ext cx="2257644" cy="1254641"/>
          </a:xfrm>
          <a:prstGeom prst="ellipse">
            <a:avLst/>
          </a:prstGeom>
          <a:noFill/>
          <a:ln w="28575"/>
        </p:spPr>
        <p:style>
          <a:lnRef idx="2">
            <a:schemeClr val="accent2"/>
          </a:lnRef>
          <a:fillRef idx="1">
            <a:schemeClr val="lt1"/>
          </a:fillRef>
          <a:effectRef idx="0">
            <a:schemeClr val="accent2"/>
          </a:effectRef>
          <a:fontRef idx="minor">
            <a:schemeClr val="dk1"/>
          </a:fontRef>
        </p:style>
        <p:txBody>
          <a:bodyPr lIns="9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British Council Sans"/>
              <a:ea typeface="+mn-ea"/>
              <a:cs typeface="+mn-cs"/>
            </a:endParaRPr>
          </a:p>
        </p:txBody>
      </p:sp>
      <p:sp>
        <p:nvSpPr>
          <p:cNvPr id="17" name="Oval 16">
            <a:extLst>
              <a:ext uri="{FF2B5EF4-FFF2-40B4-BE49-F238E27FC236}">
                <a16:creationId xmlns:a16="http://schemas.microsoft.com/office/drawing/2014/main" id="{57C11642-0BDA-45A0-9402-57AFAC9FE1D5}"/>
              </a:ext>
            </a:extLst>
          </p:cNvPr>
          <p:cNvSpPr/>
          <p:nvPr/>
        </p:nvSpPr>
        <p:spPr>
          <a:xfrm>
            <a:off x="7067107" y="4175690"/>
            <a:ext cx="2257644" cy="1254641"/>
          </a:xfrm>
          <a:prstGeom prst="ellipse">
            <a:avLst/>
          </a:prstGeom>
          <a:noFill/>
          <a:ln w="28575"/>
        </p:spPr>
        <p:style>
          <a:lnRef idx="2">
            <a:schemeClr val="accent2"/>
          </a:lnRef>
          <a:fillRef idx="1">
            <a:schemeClr val="lt1"/>
          </a:fillRef>
          <a:effectRef idx="0">
            <a:schemeClr val="accent2"/>
          </a:effectRef>
          <a:fontRef idx="minor">
            <a:schemeClr val="dk1"/>
          </a:fontRef>
        </p:style>
        <p:txBody>
          <a:bodyPr lIns="9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British Council Sans"/>
              <a:ea typeface="+mn-ea"/>
              <a:cs typeface="+mn-cs"/>
            </a:endParaRPr>
          </a:p>
        </p:txBody>
      </p:sp>
      <p:sp>
        <p:nvSpPr>
          <p:cNvPr id="18" name="Oval 17">
            <a:extLst>
              <a:ext uri="{FF2B5EF4-FFF2-40B4-BE49-F238E27FC236}">
                <a16:creationId xmlns:a16="http://schemas.microsoft.com/office/drawing/2014/main" id="{FFAC7FF4-1244-40FA-87DB-6EFDF27FC1D0}"/>
              </a:ext>
            </a:extLst>
          </p:cNvPr>
          <p:cNvSpPr/>
          <p:nvPr/>
        </p:nvSpPr>
        <p:spPr>
          <a:xfrm>
            <a:off x="2740107" y="4189226"/>
            <a:ext cx="2257644" cy="1254641"/>
          </a:xfrm>
          <a:prstGeom prst="ellipse">
            <a:avLst/>
          </a:prstGeom>
          <a:noFill/>
          <a:ln w="28575"/>
        </p:spPr>
        <p:style>
          <a:lnRef idx="2">
            <a:schemeClr val="accent2"/>
          </a:lnRef>
          <a:fillRef idx="1">
            <a:schemeClr val="lt1"/>
          </a:fillRef>
          <a:effectRef idx="0">
            <a:schemeClr val="accent2"/>
          </a:effectRef>
          <a:fontRef idx="minor">
            <a:schemeClr val="dk1"/>
          </a:fontRef>
        </p:style>
        <p:txBody>
          <a:bodyPr lIns="9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British Council Sans"/>
              <a:ea typeface="+mn-ea"/>
              <a:cs typeface="+mn-cs"/>
            </a:endParaRPr>
          </a:p>
        </p:txBody>
      </p:sp>
      <p:sp>
        <p:nvSpPr>
          <p:cNvPr id="19" name="TextBox 18">
            <a:extLst>
              <a:ext uri="{FF2B5EF4-FFF2-40B4-BE49-F238E27FC236}">
                <a16:creationId xmlns:a16="http://schemas.microsoft.com/office/drawing/2014/main" id="{D55D46B2-58D4-4E03-9D6B-A1D06C51AAC2}"/>
              </a:ext>
            </a:extLst>
          </p:cNvPr>
          <p:cNvSpPr txBox="1"/>
          <p:nvPr/>
        </p:nvSpPr>
        <p:spPr>
          <a:xfrm>
            <a:off x="2881871" y="4450844"/>
            <a:ext cx="19882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latin typeface="British Council Sans"/>
              </a:rPr>
              <a:t>Socio-linguistic</a:t>
            </a:r>
            <a:r>
              <a:rPr kumimoji="0" lang="en-GB" sz="1800" b="0" i="0" u="none" strike="noStrike" kern="1200" cap="none" spc="0" normalizeH="0" baseline="0" noProof="0" dirty="0">
                <a:ln>
                  <a:noFill/>
                </a:ln>
                <a:solidFill>
                  <a:srgbClr val="000000"/>
                </a:solidFill>
                <a:effectLst/>
                <a:uLnTx/>
                <a:uFillTx/>
                <a:latin typeface="British Council Sans"/>
                <a:ea typeface="+mn-ea"/>
                <a:cs typeface="+mn-cs"/>
              </a:rPr>
              <a:t> competence</a:t>
            </a:r>
          </a:p>
        </p:txBody>
      </p:sp>
    </p:spTree>
    <p:extLst>
      <p:ext uri="{BB962C8B-B14F-4D97-AF65-F5344CB8AC3E}">
        <p14:creationId xmlns:p14="http://schemas.microsoft.com/office/powerpoint/2010/main" val="15408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500"/>
                                        <p:tgtEl>
                                          <p:spTgt spid="15"/>
                                        </p:tgtEl>
                                      </p:cBhvr>
                                    </p:animEffect>
                                  </p:childTnLst>
                                </p:cTn>
                              </p:par>
                            </p:childTnLst>
                          </p:cTn>
                        </p:par>
                        <p:par>
                          <p:cTn id="8" fill="hold">
                            <p:stCondLst>
                              <p:cond delay="500"/>
                            </p:stCondLst>
                            <p:childTnLst>
                              <p:par>
                                <p:cTn id="9" presetID="21" presetClass="entr" presetSubtype="1" fill="hold" grpId="0" nodeType="afterEffect">
                                  <p:stCondLst>
                                    <p:cond delay="1000"/>
                                  </p:stCondLst>
                                  <p:childTnLst>
                                    <p:set>
                                      <p:cBhvr>
                                        <p:cTn id="10" dur="1" fill="hold">
                                          <p:stCondLst>
                                            <p:cond delay="0"/>
                                          </p:stCondLst>
                                        </p:cTn>
                                        <p:tgtEl>
                                          <p:spTgt spid="18"/>
                                        </p:tgtEl>
                                        <p:attrNameLst>
                                          <p:attrName>style.visibility</p:attrName>
                                        </p:attrNameLst>
                                      </p:cBhvr>
                                      <p:to>
                                        <p:strVal val="visible"/>
                                      </p:to>
                                    </p:set>
                                    <p:animEffect transition="in" filter="wheel(1)">
                                      <p:cBhvr>
                                        <p:cTn id="11" dur="500"/>
                                        <p:tgtEl>
                                          <p:spTgt spid="18"/>
                                        </p:tgtEl>
                                      </p:cBhvr>
                                    </p:animEffect>
                                  </p:childTnLst>
                                </p:cTn>
                              </p:par>
                            </p:childTnLst>
                          </p:cTn>
                        </p:par>
                        <p:par>
                          <p:cTn id="12" fill="hold">
                            <p:stCondLst>
                              <p:cond delay="2000"/>
                            </p:stCondLst>
                            <p:childTnLst>
                              <p:par>
                                <p:cTn id="13" presetID="21" presetClass="entr" presetSubtype="1" fill="hold" grpId="0" nodeType="afterEffect">
                                  <p:stCondLst>
                                    <p:cond delay="1000"/>
                                  </p:stCondLst>
                                  <p:childTnLst>
                                    <p:set>
                                      <p:cBhvr>
                                        <p:cTn id="14" dur="1" fill="hold">
                                          <p:stCondLst>
                                            <p:cond delay="0"/>
                                          </p:stCondLst>
                                        </p:cTn>
                                        <p:tgtEl>
                                          <p:spTgt spid="17"/>
                                        </p:tgtEl>
                                        <p:attrNameLst>
                                          <p:attrName>style.visibility</p:attrName>
                                        </p:attrNameLst>
                                      </p:cBhvr>
                                      <p:to>
                                        <p:strVal val="visible"/>
                                      </p:to>
                                    </p:set>
                                    <p:animEffect transition="in" filter="wheel(1)">
                                      <p:cBhvr>
                                        <p:cTn id="15" dur="500"/>
                                        <p:tgtEl>
                                          <p:spTgt spid="17"/>
                                        </p:tgtEl>
                                      </p:cBhvr>
                                    </p:animEffect>
                                  </p:childTnLst>
                                </p:cTn>
                              </p:par>
                            </p:childTnLst>
                          </p:cTn>
                        </p:par>
                        <p:par>
                          <p:cTn id="16" fill="hold">
                            <p:stCondLst>
                              <p:cond delay="3500"/>
                            </p:stCondLst>
                            <p:childTnLst>
                              <p:par>
                                <p:cTn id="17" presetID="21" presetClass="entr" presetSubtype="1" fill="hold" grpId="0" nodeType="after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D7C64-C2AC-44F0-AB56-4A0BC264D4CD}"/>
              </a:ext>
            </a:extLst>
          </p:cNvPr>
          <p:cNvSpPr>
            <a:spLocks noGrp="1"/>
          </p:cNvSpPr>
          <p:nvPr>
            <p:ph type="title"/>
          </p:nvPr>
        </p:nvSpPr>
        <p:spPr>
          <a:xfrm>
            <a:off x="648000" y="504000"/>
            <a:ext cx="10944000" cy="792000"/>
          </a:xfrm>
        </p:spPr>
        <p:txBody>
          <a:bodyPr anchor="t">
            <a:normAutofit/>
          </a:bodyPr>
          <a:lstStyle/>
          <a:p>
            <a:r>
              <a:rPr lang="en-GB" dirty="0">
                <a:solidFill>
                  <a:srgbClr val="6AB651"/>
                </a:solidFill>
              </a:rPr>
              <a:t>Communicative</a:t>
            </a:r>
            <a:r>
              <a:rPr lang="en-GB" dirty="0">
                <a:solidFill>
                  <a:srgbClr val="6AB552"/>
                </a:solidFill>
              </a:rPr>
              <a:t> competence explained </a:t>
            </a:r>
          </a:p>
        </p:txBody>
      </p:sp>
      <p:pic>
        <p:nvPicPr>
          <p:cNvPr id="9" name="Content Placeholder 8">
            <a:extLst>
              <a:ext uri="{FF2B5EF4-FFF2-40B4-BE49-F238E27FC236}">
                <a16:creationId xmlns:a16="http://schemas.microsoft.com/office/drawing/2014/main" id="{7944C798-914A-4A8A-A808-3186D57C335C}"/>
              </a:ext>
            </a:extLst>
          </p:cNvPr>
          <p:cNvPicPr>
            <a:picLocks noGrp="1" noChangeAspect="1"/>
          </p:cNvPicPr>
          <p:nvPr>
            <p:ph idx="1"/>
          </p:nvPr>
        </p:nvPicPr>
        <p:blipFill>
          <a:blip r:embed="rId3"/>
          <a:stretch>
            <a:fillRect/>
          </a:stretch>
        </p:blipFill>
        <p:spPr>
          <a:xfrm>
            <a:off x="2010666" y="1134534"/>
            <a:ext cx="7929201" cy="4908004"/>
          </a:xfrm>
          <a:prstGeom prst="rect">
            <a:avLst/>
          </a:prstGeom>
          <a:noFill/>
        </p:spPr>
      </p:pic>
    </p:spTree>
    <p:extLst>
      <p:ext uri="{BB962C8B-B14F-4D97-AF65-F5344CB8AC3E}">
        <p14:creationId xmlns:p14="http://schemas.microsoft.com/office/powerpoint/2010/main" val="3226046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BF6BD-36D4-084D-5A93-4CB7068717E0}"/>
              </a:ext>
            </a:extLst>
          </p:cNvPr>
          <p:cNvSpPr>
            <a:spLocks noGrp="1"/>
          </p:cNvSpPr>
          <p:nvPr>
            <p:ph type="title"/>
          </p:nvPr>
        </p:nvSpPr>
        <p:spPr>
          <a:xfrm>
            <a:off x="648000" y="501728"/>
            <a:ext cx="10944000" cy="792000"/>
          </a:xfrm>
        </p:spPr>
        <p:txBody>
          <a:bodyPr/>
          <a:lstStyle/>
          <a:p>
            <a:r>
              <a:rPr lang="en-GB" dirty="0">
                <a:solidFill>
                  <a:srgbClr val="6AB651"/>
                </a:solidFill>
              </a:rPr>
              <a:t>Comprehensive Learning System (O’Sullivan 2020)</a:t>
            </a:r>
          </a:p>
        </p:txBody>
      </p:sp>
      <p:pic>
        <p:nvPicPr>
          <p:cNvPr id="3" name="Picture 2">
            <a:extLst>
              <a:ext uri="{FF2B5EF4-FFF2-40B4-BE49-F238E27FC236}">
                <a16:creationId xmlns:a16="http://schemas.microsoft.com/office/drawing/2014/main" id="{2819C37B-2320-B1CA-EB50-3512EB9A01FD}"/>
              </a:ext>
            </a:extLst>
          </p:cNvPr>
          <p:cNvPicPr>
            <a:picLocks noChangeAspect="1"/>
          </p:cNvPicPr>
          <p:nvPr/>
        </p:nvPicPr>
        <p:blipFill rotWithShape="1">
          <a:blip r:embed="rId3"/>
          <a:srcRect l="8476" t="10133" r="13205" b="12741"/>
          <a:stretch/>
        </p:blipFill>
        <p:spPr bwMode="auto">
          <a:xfrm>
            <a:off x="2150836" y="2083456"/>
            <a:ext cx="7750179" cy="4008208"/>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915BC113-AEBF-EC1A-2C38-C40697155B39}"/>
              </a:ext>
            </a:extLst>
          </p:cNvPr>
          <p:cNvSpPr txBox="1"/>
          <p:nvPr/>
        </p:nvSpPr>
        <p:spPr>
          <a:xfrm>
            <a:off x="9803760" y="4155831"/>
            <a:ext cx="2267393" cy="2554545"/>
          </a:xfrm>
          <a:prstGeom prst="rect">
            <a:avLst/>
          </a:prstGeom>
          <a:noFill/>
        </p:spPr>
        <p:txBody>
          <a:bodyPr wrap="square">
            <a:spAutoFit/>
          </a:bodyPr>
          <a:lstStyle/>
          <a:p>
            <a:pPr marL="0" marR="0" lvl="0" indent="0" algn="ctr" defTabSz="692726"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Have</a:t>
            </a:r>
            <a:r>
              <a:rPr kumimoji="0" lang="en-US" sz="2000" b="0"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 the learning goals been achieved?  </a:t>
            </a:r>
          </a:p>
          <a:p>
            <a:pPr marL="0" marR="0" lvl="0" indent="0" algn="ctr" defTabSz="692726" rtl="0" eaLnBrk="0" fontAlgn="base" latinLnBrk="0" hangingPunct="0">
              <a:lnSpc>
                <a:spcPct val="100000"/>
              </a:lnSpc>
              <a:spcBef>
                <a:spcPct val="0"/>
              </a:spcBef>
              <a:spcAft>
                <a:spcPct val="0"/>
              </a:spcAft>
              <a:buClrTx/>
              <a:buSzTx/>
              <a:buFontTx/>
              <a:buNone/>
              <a:tabLst/>
              <a:defRPr/>
            </a:pPr>
            <a:endParaRPr lang="en-US" sz="2000" i="1" dirty="0">
              <a:solidFill>
                <a:srgbClr val="230859"/>
              </a:solidFill>
              <a:latin typeface="British Council Sans" panose="020B0504020202020204" pitchFamily="34" charset="0"/>
              <a:ea typeface="黑体" panose="02010609060101010101" pitchFamily="2" charset="-122"/>
            </a:endParaRPr>
          </a:p>
          <a:p>
            <a:pPr marL="0" marR="0" lvl="0" indent="0" algn="ctr" defTabSz="692726" rtl="0" eaLnBrk="0" fontAlgn="base" latinLnBrk="0" hangingPunct="0">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What </a:t>
            </a:r>
            <a:r>
              <a:rPr kumimoji="0" lang="en-US" sz="2000" b="1"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gaps</a:t>
            </a:r>
            <a:r>
              <a:rPr kumimoji="0" lang="en-US" sz="2000" b="0"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 should be focused on to achieve these goals?</a:t>
            </a:r>
          </a:p>
        </p:txBody>
      </p:sp>
      <p:sp>
        <p:nvSpPr>
          <p:cNvPr id="6" name="TextBox 5">
            <a:extLst>
              <a:ext uri="{FF2B5EF4-FFF2-40B4-BE49-F238E27FC236}">
                <a16:creationId xmlns:a16="http://schemas.microsoft.com/office/drawing/2014/main" id="{34810203-7D65-4356-6211-FD77C06D5B66}"/>
              </a:ext>
            </a:extLst>
          </p:cNvPr>
          <p:cNvSpPr txBox="1"/>
          <p:nvPr/>
        </p:nvSpPr>
        <p:spPr>
          <a:xfrm>
            <a:off x="524433" y="4617495"/>
            <a:ext cx="1490877" cy="1631216"/>
          </a:xfrm>
          <a:prstGeom prst="rect">
            <a:avLst/>
          </a:prstGeom>
          <a:noFill/>
        </p:spPr>
        <p:txBody>
          <a:bodyPr wrap="square">
            <a:spAutoFit/>
          </a:bodyPr>
          <a:lstStyle/>
          <a:p>
            <a:pPr marL="0" marR="0" lvl="0" indent="0" algn="ctr" defTabSz="692726"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How </a:t>
            </a:r>
            <a:r>
              <a:rPr kumimoji="0" lang="en-US" sz="2000" b="0"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will these learning goals be achieved</a:t>
            </a:r>
            <a:r>
              <a:rPr kumimoji="0" lang="en-US" sz="1800" b="0"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a:t>
            </a:r>
          </a:p>
        </p:txBody>
      </p:sp>
      <p:sp>
        <p:nvSpPr>
          <p:cNvPr id="7" name="TextBox 6">
            <a:extLst>
              <a:ext uri="{FF2B5EF4-FFF2-40B4-BE49-F238E27FC236}">
                <a16:creationId xmlns:a16="http://schemas.microsoft.com/office/drawing/2014/main" id="{36E3F365-522D-7216-3E48-9F117D38D677}"/>
              </a:ext>
            </a:extLst>
          </p:cNvPr>
          <p:cNvSpPr txBox="1"/>
          <p:nvPr/>
        </p:nvSpPr>
        <p:spPr>
          <a:xfrm>
            <a:off x="2946551" y="1291456"/>
            <a:ext cx="6158748" cy="984885"/>
          </a:xfrm>
          <a:prstGeom prst="rect">
            <a:avLst/>
          </a:prstGeom>
          <a:noFill/>
        </p:spPr>
        <p:txBody>
          <a:bodyPr wrap="square" rtlCol="0">
            <a:spAutoFit/>
          </a:bodyPr>
          <a:lstStyle/>
          <a:p>
            <a:pPr marL="0" marR="0" lvl="0" indent="0" algn="ctr" defTabSz="692726"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What</a:t>
            </a:r>
            <a:r>
              <a:rPr kumimoji="0" lang="en-US" sz="2000" b="0"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 learning goals need to be achieved?</a:t>
            </a:r>
          </a:p>
          <a:p>
            <a:pPr marL="0" marR="0" lvl="0" indent="0" algn="ctr" defTabSz="692726" rtl="0" eaLnBrk="0" fontAlgn="base" latinLnBrk="0" hangingPunct="0">
              <a:lnSpc>
                <a:spcPct val="100000"/>
              </a:lnSpc>
              <a:spcBef>
                <a:spcPct val="0"/>
              </a:spcBef>
              <a:spcAft>
                <a:spcPct val="0"/>
              </a:spcAft>
              <a:buClrTx/>
              <a:buSzTx/>
              <a:buFontTx/>
              <a:buNone/>
              <a:tabLst/>
              <a:defRPr/>
            </a:pPr>
            <a:r>
              <a:rPr lang="en-US" sz="2000" b="1" i="1" dirty="0">
                <a:solidFill>
                  <a:srgbClr val="230859"/>
                </a:solidFill>
                <a:latin typeface="British Council Sans" panose="020B0504020202020204" pitchFamily="34" charset="0"/>
                <a:ea typeface="黑体" panose="02010609060101010101" pitchFamily="2" charset="-122"/>
              </a:rPr>
              <a:t>What</a:t>
            </a:r>
            <a:r>
              <a:rPr kumimoji="0" lang="en-US" sz="2000" b="1"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rPr>
              <a:t> </a:t>
            </a:r>
            <a:r>
              <a:rPr kumimoji="0" lang="en-US" sz="2000" b="0"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needs to be learnt?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30859"/>
              </a:solidFill>
              <a:effectLst/>
              <a:uLnTx/>
              <a:uFillTx/>
              <a:latin typeface="British Council Sans"/>
              <a:ea typeface="+mn-ea"/>
              <a:cs typeface="+mn-cs"/>
            </a:endParaRPr>
          </a:p>
        </p:txBody>
      </p:sp>
      <p:sp>
        <p:nvSpPr>
          <p:cNvPr id="9" name="Title 1">
            <a:extLst>
              <a:ext uri="{FF2B5EF4-FFF2-40B4-BE49-F238E27FC236}">
                <a16:creationId xmlns:a16="http://schemas.microsoft.com/office/drawing/2014/main" id="{0C30FEF9-27E6-7039-F6A6-3FA6979AE74A}"/>
              </a:ext>
            </a:extLst>
          </p:cNvPr>
          <p:cNvSpPr txBox="1">
            <a:spLocks/>
          </p:cNvSpPr>
          <p:nvPr/>
        </p:nvSpPr>
        <p:spPr>
          <a:xfrm>
            <a:off x="648000" y="504000"/>
            <a:ext cx="10944000" cy="792000"/>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000" b="0" i="0" kern="1200" spc="-100" baseline="0">
                <a:solidFill>
                  <a:schemeClr val="accent2"/>
                </a:solidFill>
                <a:latin typeface="British Council Sans Headline" panose="020B0504020202020204" pitchFamily="34" charset="0"/>
                <a:ea typeface="+mj-ea"/>
                <a:cs typeface="British Council Sans Headline" panose="020B0504020202020204" pitchFamily="34" charset="0"/>
              </a:defRPr>
            </a:lvl1pPr>
          </a:lstStyle>
          <a:p>
            <a:r>
              <a:rPr lang="en-GB">
                <a:solidFill>
                  <a:srgbClr val="6AB651"/>
                </a:solidFill>
              </a:rPr>
              <a:t>Aligning assessment to learning </a:t>
            </a:r>
            <a:br>
              <a:rPr lang="en-GB">
                <a:solidFill>
                  <a:srgbClr val="6AB651"/>
                </a:solidFill>
              </a:rPr>
            </a:br>
            <a:endParaRPr lang="en-GB" dirty="0">
              <a:solidFill>
                <a:srgbClr val="6AB651"/>
              </a:solidFill>
            </a:endParaRPr>
          </a:p>
        </p:txBody>
      </p:sp>
    </p:spTree>
    <p:extLst>
      <p:ext uri="{BB962C8B-B14F-4D97-AF65-F5344CB8AC3E}">
        <p14:creationId xmlns:p14="http://schemas.microsoft.com/office/powerpoint/2010/main" val="123499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BF6BD-36D4-084D-5A93-4CB7068717E0}"/>
              </a:ext>
            </a:extLst>
          </p:cNvPr>
          <p:cNvSpPr>
            <a:spLocks noGrp="1"/>
          </p:cNvSpPr>
          <p:nvPr>
            <p:ph type="title"/>
          </p:nvPr>
        </p:nvSpPr>
        <p:spPr/>
        <p:txBody>
          <a:bodyPr/>
          <a:lstStyle/>
          <a:p>
            <a:r>
              <a:rPr lang="en-GB" dirty="0">
                <a:solidFill>
                  <a:srgbClr val="6AB651"/>
                </a:solidFill>
              </a:rPr>
              <a:t>Comprehensive Learning System (O’Sullivan 2020)</a:t>
            </a:r>
          </a:p>
        </p:txBody>
      </p:sp>
      <p:pic>
        <p:nvPicPr>
          <p:cNvPr id="3" name="Picture 2">
            <a:extLst>
              <a:ext uri="{FF2B5EF4-FFF2-40B4-BE49-F238E27FC236}">
                <a16:creationId xmlns:a16="http://schemas.microsoft.com/office/drawing/2014/main" id="{2819C37B-2320-B1CA-EB50-3512EB9A01FD}"/>
              </a:ext>
            </a:extLst>
          </p:cNvPr>
          <p:cNvPicPr>
            <a:picLocks noChangeAspect="1"/>
          </p:cNvPicPr>
          <p:nvPr/>
        </p:nvPicPr>
        <p:blipFill rotWithShape="1">
          <a:blip r:embed="rId3"/>
          <a:srcRect l="8476" t="10133" r="13205" b="12741"/>
          <a:stretch/>
        </p:blipFill>
        <p:spPr bwMode="auto">
          <a:xfrm>
            <a:off x="2150836" y="2083456"/>
            <a:ext cx="7750179" cy="4008208"/>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915BC113-AEBF-EC1A-2C38-C40697155B39}"/>
              </a:ext>
            </a:extLst>
          </p:cNvPr>
          <p:cNvSpPr txBox="1"/>
          <p:nvPr/>
        </p:nvSpPr>
        <p:spPr>
          <a:xfrm>
            <a:off x="9803760" y="4829815"/>
            <a:ext cx="2267393" cy="1323439"/>
          </a:xfrm>
          <a:prstGeom prst="rect">
            <a:avLst/>
          </a:prstGeom>
          <a:noFill/>
        </p:spPr>
        <p:txBody>
          <a:bodyPr wrap="square">
            <a:spAutoFit/>
          </a:bodyPr>
          <a:lstStyle/>
          <a:p>
            <a:pPr marL="0" marR="0" lvl="0" indent="0" algn="ctr" defTabSz="692726" rtl="0" eaLnBrk="0" fontAlgn="base" latinLnBrk="0" hangingPunct="0">
              <a:lnSpc>
                <a:spcPct val="100000"/>
              </a:lnSpc>
              <a:spcBef>
                <a:spcPct val="0"/>
              </a:spcBef>
              <a:spcAft>
                <a:spcPct val="0"/>
              </a:spcAft>
              <a:buClrTx/>
              <a:buSzTx/>
              <a:buFontTx/>
              <a:buNone/>
              <a:tabLst/>
              <a:defRPr/>
            </a:pPr>
            <a:r>
              <a:rPr kumimoji="0" lang="en-US" sz="2000" b="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rPr>
              <a:t>Assessment aligned to curriculum and delivery </a:t>
            </a:r>
          </a:p>
        </p:txBody>
      </p:sp>
      <p:sp>
        <p:nvSpPr>
          <p:cNvPr id="6" name="TextBox 5">
            <a:extLst>
              <a:ext uri="{FF2B5EF4-FFF2-40B4-BE49-F238E27FC236}">
                <a16:creationId xmlns:a16="http://schemas.microsoft.com/office/drawing/2014/main" id="{34810203-7D65-4356-6211-FD77C06D5B66}"/>
              </a:ext>
            </a:extLst>
          </p:cNvPr>
          <p:cNvSpPr txBox="1"/>
          <p:nvPr/>
        </p:nvSpPr>
        <p:spPr>
          <a:xfrm>
            <a:off x="393951" y="4583629"/>
            <a:ext cx="1897034" cy="1631216"/>
          </a:xfrm>
          <a:prstGeom prst="rect">
            <a:avLst/>
          </a:prstGeom>
          <a:noFill/>
        </p:spPr>
        <p:txBody>
          <a:bodyPr wrap="square">
            <a:spAutoFit/>
          </a:bodyPr>
          <a:lstStyle/>
          <a:p>
            <a:pPr marL="0" marR="0" lvl="0" indent="0" algn="ctr" defTabSz="692726" rtl="0" eaLnBrk="0" fontAlgn="base" latinLnBrk="0" hangingPunct="0">
              <a:lnSpc>
                <a:spcPct val="100000"/>
              </a:lnSpc>
              <a:spcBef>
                <a:spcPct val="0"/>
              </a:spcBef>
              <a:spcAft>
                <a:spcPct val="0"/>
              </a:spcAft>
              <a:buClrTx/>
              <a:buSzTx/>
              <a:buFontTx/>
              <a:buNone/>
              <a:tabLst/>
              <a:defRPr/>
            </a:pPr>
            <a:r>
              <a:rPr lang="en-US" sz="2000" b="1" dirty="0">
                <a:solidFill>
                  <a:srgbClr val="230859"/>
                </a:solidFill>
                <a:latin typeface="British Council Sans" panose="020B0504020202020204" pitchFamily="34" charset="0"/>
                <a:ea typeface="黑体" panose="02010609060101010101" pitchFamily="2" charset="-122"/>
              </a:rPr>
              <a:t>Classroom practice and  resources </a:t>
            </a:r>
          </a:p>
          <a:p>
            <a:pPr marL="0" marR="0" lvl="0" indent="0" algn="ctr" defTabSz="692726" rtl="0" eaLnBrk="0" fontAlgn="base" latinLnBrk="0" hangingPunct="0">
              <a:lnSpc>
                <a:spcPct val="100000"/>
              </a:lnSpc>
              <a:spcBef>
                <a:spcPct val="0"/>
              </a:spcBef>
              <a:spcAft>
                <a:spcPct val="0"/>
              </a:spcAft>
              <a:buClrTx/>
              <a:buSzTx/>
              <a:buFontTx/>
              <a:buNone/>
              <a:tabLst/>
              <a:defRPr/>
            </a:pPr>
            <a:r>
              <a:rPr lang="en-US" sz="2000" b="1" dirty="0">
                <a:solidFill>
                  <a:srgbClr val="230859"/>
                </a:solidFill>
                <a:latin typeface="British Council Sans" panose="020B0504020202020204" pitchFamily="34" charset="0"/>
                <a:ea typeface="黑体" panose="02010609060101010101" pitchFamily="2" charset="-122"/>
              </a:rPr>
              <a:t>reflect the curriculum </a:t>
            </a:r>
            <a:endParaRPr kumimoji="0" lang="en-US" sz="1800" b="0"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endParaRPr>
          </a:p>
        </p:txBody>
      </p:sp>
      <p:sp>
        <p:nvSpPr>
          <p:cNvPr id="7" name="TextBox 6">
            <a:extLst>
              <a:ext uri="{FF2B5EF4-FFF2-40B4-BE49-F238E27FC236}">
                <a16:creationId xmlns:a16="http://schemas.microsoft.com/office/drawing/2014/main" id="{36E3F365-522D-7216-3E48-9F117D38D677}"/>
              </a:ext>
            </a:extLst>
          </p:cNvPr>
          <p:cNvSpPr txBox="1"/>
          <p:nvPr/>
        </p:nvSpPr>
        <p:spPr>
          <a:xfrm>
            <a:off x="2946551" y="1375570"/>
            <a:ext cx="6158748" cy="707886"/>
          </a:xfrm>
          <a:prstGeom prst="rect">
            <a:avLst/>
          </a:prstGeom>
          <a:noFill/>
        </p:spPr>
        <p:txBody>
          <a:bodyPr wrap="square" rtlCol="0">
            <a:spAutoFit/>
          </a:bodyPr>
          <a:lstStyle/>
          <a:p>
            <a:pPr marL="0" marR="0" lvl="0" indent="0" algn="ctr" defTabSz="692726" rtl="0" eaLnBrk="0" fontAlgn="base" latinLnBrk="0" hangingPunct="0">
              <a:lnSpc>
                <a:spcPct val="100000"/>
              </a:lnSpc>
              <a:spcBef>
                <a:spcPct val="0"/>
              </a:spcBef>
              <a:spcAft>
                <a:spcPct val="0"/>
              </a:spcAft>
              <a:buClrTx/>
              <a:buSzTx/>
              <a:buFontTx/>
              <a:buNone/>
              <a:tabLst/>
              <a:defRPr/>
            </a:pPr>
            <a:r>
              <a:rPr lang="en-US" sz="2000" b="1" dirty="0">
                <a:solidFill>
                  <a:srgbClr val="230859"/>
                </a:solidFill>
                <a:latin typeface="British Council Sans" panose="020B0504020202020204" pitchFamily="34" charset="0"/>
                <a:ea typeface="黑体" panose="02010609060101010101" pitchFamily="2" charset="-122"/>
              </a:rPr>
              <a:t>C</a:t>
            </a:r>
            <a:r>
              <a:rPr kumimoji="0" lang="en-US" sz="2000" b="1" u="none" strike="noStrike" kern="1200" cap="none" spc="0" normalizeH="0" baseline="0" noProof="0" dirty="0" err="1">
                <a:ln>
                  <a:noFill/>
                </a:ln>
                <a:solidFill>
                  <a:srgbClr val="230859"/>
                </a:solidFill>
                <a:effectLst/>
                <a:uLnTx/>
                <a:uFillTx/>
                <a:latin typeface="British Council Sans" panose="020B0504020202020204" pitchFamily="34" charset="0"/>
                <a:ea typeface="黑体" panose="02010609060101010101" pitchFamily="2" charset="-122"/>
              </a:rPr>
              <a:t>ommunicative</a:t>
            </a:r>
            <a:r>
              <a:rPr kumimoji="0" lang="en-US" sz="2000" b="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rPr>
              <a:t> competence </a:t>
            </a:r>
          </a:p>
          <a:p>
            <a:pPr marL="0" marR="0" lvl="0" indent="0" algn="ctr" defTabSz="692726" rtl="0" eaLnBrk="0" fontAlgn="base" latinLnBrk="0" hangingPunct="0">
              <a:lnSpc>
                <a:spcPct val="100000"/>
              </a:lnSpc>
              <a:spcBef>
                <a:spcPct val="0"/>
              </a:spcBef>
              <a:spcAft>
                <a:spcPct val="0"/>
              </a:spcAft>
              <a:buClrTx/>
              <a:buSzTx/>
              <a:buFontTx/>
              <a:buNone/>
              <a:tabLst/>
              <a:defRPr/>
            </a:pPr>
            <a:r>
              <a:rPr lang="en-US" sz="2000" b="1" noProof="0" dirty="0">
                <a:solidFill>
                  <a:srgbClr val="230859"/>
                </a:solidFill>
                <a:latin typeface="British Council Sans" panose="020B0504020202020204" pitchFamily="34" charset="0"/>
                <a:ea typeface="黑体" panose="02010609060101010101" pitchFamily="2" charset="-122"/>
              </a:rPr>
              <a:t>Focus – effective communication across skills </a:t>
            </a:r>
            <a:endParaRPr kumimoji="0" lang="en-US" sz="2000" b="1" i="1" u="none" strike="noStrike" kern="1200" cap="none" spc="0" normalizeH="0" baseline="0" noProof="0" dirty="0">
              <a:ln>
                <a:noFill/>
              </a:ln>
              <a:solidFill>
                <a:srgbClr val="230859"/>
              </a:solidFill>
              <a:effectLst/>
              <a:uLnTx/>
              <a:uFillTx/>
              <a:latin typeface="British Council Sans" panose="020B0504020202020204" pitchFamily="34" charset="0"/>
              <a:ea typeface="黑体" panose="02010609060101010101" pitchFamily="2" charset="-122"/>
              <a:cs typeface="+mn-cs"/>
            </a:endParaRPr>
          </a:p>
        </p:txBody>
      </p:sp>
    </p:spTree>
    <p:extLst>
      <p:ext uri="{BB962C8B-B14F-4D97-AF65-F5344CB8AC3E}">
        <p14:creationId xmlns:p14="http://schemas.microsoft.com/office/powerpoint/2010/main" val="715499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A59B-A491-18EC-7333-FDC2D1546AEC}"/>
              </a:ext>
            </a:extLst>
          </p:cNvPr>
          <p:cNvSpPr>
            <a:spLocks noGrp="1"/>
          </p:cNvSpPr>
          <p:nvPr>
            <p:ph type="title"/>
          </p:nvPr>
        </p:nvSpPr>
        <p:spPr/>
        <p:txBody>
          <a:bodyPr/>
          <a:lstStyle/>
          <a:p>
            <a:r>
              <a:rPr lang="en-GB" dirty="0">
                <a:solidFill>
                  <a:srgbClr val="6AB651"/>
                </a:solidFill>
              </a:rPr>
              <a:t>Types of assessment</a:t>
            </a:r>
          </a:p>
        </p:txBody>
      </p:sp>
      <p:graphicFrame>
        <p:nvGraphicFramePr>
          <p:cNvPr id="8" name="Diagram 7">
            <a:extLst>
              <a:ext uri="{FF2B5EF4-FFF2-40B4-BE49-F238E27FC236}">
                <a16:creationId xmlns:a16="http://schemas.microsoft.com/office/drawing/2014/main" id="{F15CBFE0-9E71-FD8F-97DC-695103ECCB66}"/>
              </a:ext>
            </a:extLst>
          </p:cNvPr>
          <p:cNvGraphicFramePr/>
          <p:nvPr>
            <p:extLst>
              <p:ext uri="{D42A27DB-BD31-4B8C-83A1-F6EECF244321}">
                <p14:modId xmlns:p14="http://schemas.microsoft.com/office/powerpoint/2010/main" val="38759823"/>
              </p:ext>
            </p:extLst>
          </p:nvPr>
        </p:nvGraphicFramePr>
        <p:xfrm>
          <a:off x="-744001" y="1296000"/>
          <a:ext cx="12192000" cy="62907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a:extLst>
              <a:ext uri="{FF2B5EF4-FFF2-40B4-BE49-F238E27FC236}">
                <a16:creationId xmlns:a16="http://schemas.microsoft.com/office/drawing/2014/main" id="{549EF448-034E-A8A4-5018-66A263D73D4F}"/>
              </a:ext>
            </a:extLst>
          </p:cNvPr>
          <p:cNvSpPr/>
          <p:nvPr/>
        </p:nvSpPr>
        <p:spPr>
          <a:xfrm>
            <a:off x="210533" y="1350066"/>
            <a:ext cx="2196000" cy="2196000"/>
          </a:xfrm>
          <a:prstGeom prst="ellipse">
            <a:avLst/>
          </a:prstGeom>
          <a:solidFill>
            <a:srgbClr val="FF82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r>
              <a:rPr lang="en-GB" sz="2000" b="1" dirty="0"/>
              <a:t>Placement</a:t>
            </a:r>
            <a:r>
              <a:rPr lang="en-GB" sz="2400" b="1" dirty="0"/>
              <a:t>  </a:t>
            </a:r>
          </a:p>
        </p:txBody>
      </p:sp>
    </p:spTree>
    <p:extLst>
      <p:ext uri="{BB962C8B-B14F-4D97-AF65-F5344CB8AC3E}">
        <p14:creationId xmlns:p14="http://schemas.microsoft.com/office/powerpoint/2010/main" val="110539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A59B-A491-18EC-7333-FDC2D1546AEC}"/>
              </a:ext>
            </a:extLst>
          </p:cNvPr>
          <p:cNvSpPr>
            <a:spLocks noGrp="1"/>
          </p:cNvSpPr>
          <p:nvPr>
            <p:ph type="title"/>
          </p:nvPr>
        </p:nvSpPr>
        <p:spPr/>
        <p:txBody>
          <a:bodyPr/>
          <a:lstStyle/>
          <a:p>
            <a:r>
              <a:rPr lang="en-GB" dirty="0">
                <a:solidFill>
                  <a:srgbClr val="6AB651"/>
                </a:solidFill>
              </a:rPr>
              <a:t>Types of assessment</a:t>
            </a:r>
          </a:p>
        </p:txBody>
      </p:sp>
      <p:graphicFrame>
        <p:nvGraphicFramePr>
          <p:cNvPr id="8" name="Diagram 7">
            <a:extLst>
              <a:ext uri="{FF2B5EF4-FFF2-40B4-BE49-F238E27FC236}">
                <a16:creationId xmlns:a16="http://schemas.microsoft.com/office/drawing/2014/main" id="{F15CBFE0-9E71-FD8F-97DC-695103ECCB66}"/>
              </a:ext>
            </a:extLst>
          </p:cNvPr>
          <p:cNvGraphicFramePr/>
          <p:nvPr>
            <p:extLst>
              <p:ext uri="{D42A27DB-BD31-4B8C-83A1-F6EECF244321}">
                <p14:modId xmlns:p14="http://schemas.microsoft.com/office/powerpoint/2010/main" val="2726596235"/>
              </p:ext>
            </p:extLst>
          </p:nvPr>
        </p:nvGraphicFramePr>
        <p:xfrm>
          <a:off x="-744001" y="1296000"/>
          <a:ext cx="12192000" cy="62907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0871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A59B-A491-18EC-7333-FDC2D1546AEC}"/>
              </a:ext>
            </a:extLst>
          </p:cNvPr>
          <p:cNvSpPr>
            <a:spLocks noGrp="1"/>
          </p:cNvSpPr>
          <p:nvPr>
            <p:ph type="title"/>
          </p:nvPr>
        </p:nvSpPr>
        <p:spPr/>
        <p:txBody>
          <a:bodyPr/>
          <a:lstStyle/>
          <a:p>
            <a:r>
              <a:rPr lang="en-GB" dirty="0">
                <a:solidFill>
                  <a:srgbClr val="6AB651"/>
                </a:solidFill>
              </a:rPr>
              <a:t>Types of assessment</a:t>
            </a:r>
          </a:p>
        </p:txBody>
      </p:sp>
      <p:graphicFrame>
        <p:nvGraphicFramePr>
          <p:cNvPr id="8" name="Diagram 7">
            <a:extLst>
              <a:ext uri="{FF2B5EF4-FFF2-40B4-BE49-F238E27FC236}">
                <a16:creationId xmlns:a16="http://schemas.microsoft.com/office/drawing/2014/main" id="{F15CBFE0-9E71-FD8F-97DC-695103ECCB66}"/>
              </a:ext>
            </a:extLst>
          </p:cNvPr>
          <p:cNvGraphicFramePr/>
          <p:nvPr>
            <p:extLst>
              <p:ext uri="{D42A27DB-BD31-4B8C-83A1-F6EECF244321}">
                <p14:modId xmlns:p14="http://schemas.microsoft.com/office/powerpoint/2010/main" val="1753613685"/>
              </p:ext>
            </p:extLst>
          </p:nvPr>
        </p:nvGraphicFramePr>
        <p:xfrm>
          <a:off x="-744001" y="1296000"/>
          <a:ext cx="12192000" cy="62907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91236E5-B14F-CFD6-6352-2206DE1D2EA8}"/>
              </a:ext>
            </a:extLst>
          </p:cNvPr>
          <p:cNvSpPr txBox="1"/>
          <p:nvPr/>
        </p:nvSpPr>
        <p:spPr>
          <a:xfrm>
            <a:off x="5216532" y="2761275"/>
            <a:ext cx="1489068" cy="2215991"/>
          </a:xfrm>
          <a:prstGeom prst="rect">
            <a:avLst/>
          </a:prstGeom>
          <a:noFill/>
        </p:spPr>
        <p:txBody>
          <a:bodyPr wrap="square" rtlCol="0">
            <a:spAutoFit/>
          </a:bodyPr>
          <a:lstStyle/>
          <a:p>
            <a:pPr algn="ctr"/>
            <a:r>
              <a:rPr lang="en-GB" sz="2000" b="1" dirty="0"/>
              <a:t>Both assess</a:t>
            </a:r>
          </a:p>
          <a:p>
            <a:pPr algn="ctr"/>
            <a:endParaRPr lang="en-GB" sz="2000" b="1" dirty="0"/>
          </a:p>
          <a:p>
            <a:pPr algn="ctr"/>
            <a:r>
              <a:rPr lang="en-GB" sz="2000" b="1" dirty="0"/>
              <a:t>Both can provide feedback </a:t>
            </a:r>
            <a:endParaRPr lang="en-GB" dirty="0"/>
          </a:p>
          <a:p>
            <a:endParaRPr lang="en-GB" dirty="0"/>
          </a:p>
        </p:txBody>
      </p:sp>
    </p:spTree>
    <p:extLst>
      <p:ext uri="{BB962C8B-B14F-4D97-AF65-F5344CB8AC3E}">
        <p14:creationId xmlns:p14="http://schemas.microsoft.com/office/powerpoint/2010/main" val="1034230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D8F7-81B8-D2A4-5ABB-7CF0A69D4457}"/>
              </a:ext>
            </a:extLst>
          </p:cNvPr>
          <p:cNvSpPr>
            <a:spLocks noGrp="1"/>
          </p:cNvSpPr>
          <p:nvPr>
            <p:ph type="title"/>
          </p:nvPr>
        </p:nvSpPr>
        <p:spPr/>
        <p:txBody>
          <a:bodyPr/>
          <a:lstStyle/>
          <a:p>
            <a:r>
              <a:rPr lang="en-GB" dirty="0">
                <a:solidFill>
                  <a:srgbClr val="6AB651"/>
                </a:solidFill>
              </a:rPr>
              <a:t>Test types: Focus</a:t>
            </a:r>
          </a:p>
        </p:txBody>
      </p:sp>
      <p:sp>
        <p:nvSpPr>
          <p:cNvPr id="3" name="Content Placeholder 2">
            <a:extLst>
              <a:ext uri="{FF2B5EF4-FFF2-40B4-BE49-F238E27FC236}">
                <a16:creationId xmlns:a16="http://schemas.microsoft.com/office/drawing/2014/main" id="{A8696157-3251-C15B-0663-F8951C93D96E}"/>
              </a:ext>
            </a:extLst>
          </p:cNvPr>
          <p:cNvSpPr>
            <a:spLocks noGrp="1"/>
          </p:cNvSpPr>
          <p:nvPr>
            <p:ph idx="1"/>
          </p:nvPr>
        </p:nvSpPr>
        <p:spPr>
          <a:xfrm>
            <a:off x="647999" y="1295999"/>
            <a:ext cx="10765068" cy="3953333"/>
          </a:xfrm>
        </p:spPr>
        <p:txBody>
          <a:bodyPr/>
          <a:lstStyle/>
          <a:p>
            <a:pPr>
              <a:lnSpc>
                <a:spcPct val="300000"/>
              </a:lnSpc>
            </a:pPr>
            <a:r>
              <a:rPr lang="en-GB" sz="2800" dirty="0"/>
              <a:t>Norm referenced                               Criterion referenced</a:t>
            </a:r>
          </a:p>
          <a:p>
            <a:pPr>
              <a:lnSpc>
                <a:spcPct val="300000"/>
              </a:lnSpc>
            </a:pPr>
            <a:r>
              <a:rPr lang="en-GB" sz="2800" dirty="0"/>
              <a:t>Direct                               Indirect                  Semi-direct</a:t>
            </a:r>
          </a:p>
          <a:p>
            <a:pPr>
              <a:lnSpc>
                <a:spcPct val="300000"/>
              </a:lnSpc>
            </a:pPr>
            <a:r>
              <a:rPr lang="en-GB" sz="2800" dirty="0"/>
              <a:t>Discrete                                                    Integrative </a:t>
            </a:r>
          </a:p>
        </p:txBody>
      </p:sp>
      <p:pic>
        <p:nvPicPr>
          <p:cNvPr id="5" name="Picture 4" descr="mage result for norm-referenced testing">
            <a:extLst>
              <a:ext uri="{FF2B5EF4-FFF2-40B4-BE49-F238E27FC236}">
                <a16:creationId xmlns:a16="http://schemas.microsoft.com/office/drawing/2014/main" id="{A7A7D472-F513-E397-FCCC-9A8F9CCDE882}"/>
              </a:ext>
            </a:extLst>
          </p:cNvPr>
          <p:cNvPicPr>
            <a:picLocks noChangeAspect="1"/>
          </p:cNvPicPr>
          <p:nvPr/>
        </p:nvPicPr>
        <p:blipFill rotWithShape="1">
          <a:blip r:embed="rId3">
            <a:extLst>
              <a:ext uri="{28A0092B-C50C-407E-A947-70E740481C1C}">
                <a14:useLocalDpi xmlns:a14="http://schemas.microsoft.com/office/drawing/2010/main" val="0"/>
              </a:ext>
            </a:extLst>
          </a:blip>
          <a:srcRect t="14811"/>
          <a:stretch/>
        </p:blipFill>
        <p:spPr bwMode="auto">
          <a:xfrm>
            <a:off x="3812175" y="1555134"/>
            <a:ext cx="1753025" cy="1080568"/>
          </a:xfrm>
          <a:prstGeom prst="rect">
            <a:avLst/>
          </a:prstGeom>
          <a:noFill/>
          <a:ln>
            <a:noFill/>
          </a:ln>
        </p:spPr>
      </p:pic>
      <p:pic>
        <p:nvPicPr>
          <p:cNvPr id="6" name="Picture 5" descr="mage result for norm-referenced testing">
            <a:extLst>
              <a:ext uri="{FF2B5EF4-FFF2-40B4-BE49-F238E27FC236}">
                <a16:creationId xmlns:a16="http://schemas.microsoft.com/office/drawing/2014/main" id="{8121C9EE-7354-2388-7EAC-98010209D336}"/>
              </a:ext>
            </a:extLst>
          </p:cNvPr>
          <p:cNvPicPr>
            <a:picLocks noChangeAspect="1"/>
          </p:cNvPicPr>
          <p:nvPr/>
        </p:nvPicPr>
        <p:blipFill rotWithShape="1">
          <a:blip r:embed="rId4">
            <a:extLst>
              <a:ext uri="{28A0092B-C50C-407E-A947-70E740481C1C}">
                <a14:useLocalDpi xmlns:a14="http://schemas.microsoft.com/office/drawing/2010/main" val="0"/>
              </a:ext>
            </a:extLst>
          </a:blip>
          <a:srcRect r="60121"/>
          <a:stretch/>
        </p:blipFill>
        <p:spPr bwMode="auto">
          <a:xfrm>
            <a:off x="10663800" y="1325519"/>
            <a:ext cx="559156" cy="1157782"/>
          </a:xfrm>
          <a:prstGeom prst="rect">
            <a:avLst/>
          </a:prstGeom>
          <a:noFill/>
          <a:ln>
            <a:noFill/>
          </a:ln>
        </p:spPr>
      </p:pic>
      <p:pic>
        <p:nvPicPr>
          <p:cNvPr id="7" name="Graphic 6">
            <a:extLst>
              <a:ext uri="{FF2B5EF4-FFF2-40B4-BE49-F238E27FC236}">
                <a16:creationId xmlns:a16="http://schemas.microsoft.com/office/drawing/2014/main" id="{59076059-F27E-421B-855D-F222F7733E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44266" y="3216531"/>
            <a:ext cx="828000" cy="828000"/>
          </a:xfrm>
          <a:prstGeom prst="rect">
            <a:avLst/>
          </a:prstGeom>
        </p:spPr>
      </p:pic>
      <p:pic>
        <p:nvPicPr>
          <p:cNvPr id="8" name="Graphic 7">
            <a:extLst>
              <a:ext uri="{FF2B5EF4-FFF2-40B4-BE49-F238E27FC236}">
                <a16:creationId xmlns:a16="http://schemas.microsoft.com/office/drawing/2014/main" id="{A387C826-231E-40E7-9AF1-F91256C6FA5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28922" y="3221063"/>
            <a:ext cx="828000" cy="828000"/>
          </a:xfrm>
          <a:prstGeom prst="rect">
            <a:avLst/>
          </a:prstGeom>
        </p:spPr>
      </p:pic>
      <p:pic>
        <p:nvPicPr>
          <p:cNvPr id="9" name="Graphic 8">
            <a:extLst>
              <a:ext uri="{FF2B5EF4-FFF2-40B4-BE49-F238E27FC236}">
                <a16:creationId xmlns:a16="http://schemas.microsoft.com/office/drawing/2014/main" id="{ADF44FB6-66C8-4CF8-A1C1-AFF15DFEC6A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13578" y="3221063"/>
            <a:ext cx="828000" cy="828000"/>
          </a:xfrm>
          <a:prstGeom prst="rect">
            <a:avLst/>
          </a:prstGeom>
        </p:spPr>
      </p:pic>
      <p:pic>
        <p:nvPicPr>
          <p:cNvPr id="10" name="Graphic 9">
            <a:extLst>
              <a:ext uri="{FF2B5EF4-FFF2-40B4-BE49-F238E27FC236}">
                <a16:creationId xmlns:a16="http://schemas.microsoft.com/office/drawing/2014/main" id="{BA29E8D9-BD27-4A29-AAC6-DED8A5283A9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53867" y="3216531"/>
            <a:ext cx="828000" cy="828000"/>
          </a:xfrm>
          <a:prstGeom prst="rect">
            <a:avLst/>
          </a:prstGeom>
        </p:spPr>
      </p:pic>
      <p:pic>
        <p:nvPicPr>
          <p:cNvPr id="11" name="Graphic 10">
            <a:extLst>
              <a:ext uri="{FF2B5EF4-FFF2-40B4-BE49-F238E27FC236}">
                <a16:creationId xmlns:a16="http://schemas.microsoft.com/office/drawing/2014/main" id="{D6D2C308-0F14-4DA9-9C60-BECD7009091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256668" y="3216531"/>
            <a:ext cx="828000" cy="828000"/>
          </a:xfrm>
          <a:prstGeom prst="rect">
            <a:avLst/>
          </a:prstGeom>
        </p:spPr>
      </p:pic>
      <p:pic>
        <p:nvPicPr>
          <p:cNvPr id="12" name="Graphic 11">
            <a:extLst>
              <a:ext uri="{FF2B5EF4-FFF2-40B4-BE49-F238E27FC236}">
                <a16:creationId xmlns:a16="http://schemas.microsoft.com/office/drawing/2014/main" id="{404B557D-BB61-55B5-F876-172810E21BC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235466" y="4556332"/>
            <a:ext cx="863600" cy="863600"/>
          </a:xfrm>
          <a:prstGeom prst="rect">
            <a:avLst/>
          </a:prstGeom>
        </p:spPr>
      </p:pic>
      <p:pic>
        <p:nvPicPr>
          <p:cNvPr id="13" name="Graphic 12">
            <a:extLst>
              <a:ext uri="{FF2B5EF4-FFF2-40B4-BE49-F238E27FC236}">
                <a16:creationId xmlns:a16="http://schemas.microsoft.com/office/drawing/2014/main" id="{280BBC7E-DC01-14A8-EE9E-FC19A636FCB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153823" y="4556332"/>
            <a:ext cx="863600" cy="863600"/>
          </a:xfrm>
          <a:prstGeom prst="rect">
            <a:avLst/>
          </a:prstGeom>
        </p:spPr>
      </p:pic>
      <p:pic>
        <p:nvPicPr>
          <p:cNvPr id="14" name="Graphic 13">
            <a:extLst>
              <a:ext uri="{FF2B5EF4-FFF2-40B4-BE49-F238E27FC236}">
                <a16:creationId xmlns:a16="http://schemas.microsoft.com/office/drawing/2014/main" id="{26443176-F5AC-351B-0FE5-7144BB773138}"/>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072180" y="4565690"/>
            <a:ext cx="863600" cy="863600"/>
          </a:xfrm>
          <a:prstGeom prst="rect">
            <a:avLst/>
          </a:prstGeom>
        </p:spPr>
      </p:pic>
      <p:pic>
        <p:nvPicPr>
          <p:cNvPr id="15" name="Graphic 14">
            <a:extLst>
              <a:ext uri="{FF2B5EF4-FFF2-40B4-BE49-F238E27FC236}">
                <a16:creationId xmlns:a16="http://schemas.microsoft.com/office/drawing/2014/main" id="{7FAA6773-6FDD-0D27-584A-DFD154AF2C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42534" y="4574132"/>
            <a:ext cx="828000" cy="828000"/>
          </a:xfrm>
          <a:prstGeom prst="rect">
            <a:avLst/>
          </a:prstGeom>
        </p:spPr>
      </p:pic>
      <p:pic>
        <p:nvPicPr>
          <p:cNvPr id="16" name="Graphic 15">
            <a:extLst>
              <a:ext uri="{FF2B5EF4-FFF2-40B4-BE49-F238E27FC236}">
                <a16:creationId xmlns:a16="http://schemas.microsoft.com/office/drawing/2014/main" id="{3A6B60BC-B2F5-526B-5E95-F0051CFC073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0238868" y="4564888"/>
            <a:ext cx="828000" cy="828000"/>
          </a:xfrm>
          <a:prstGeom prst="rect">
            <a:avLst/>
          </a:prstGeom>
        </p:spPr>
      </p:pic>
    </p:spTree>
    <p:extLst>
      <p:ext uri="{BB962C8B-B14F-4D97-AF65-F5344CB8AC3E}">
        <p14:creationId xmlns:p14="http://schemas.microsoft.com/office/powerpoint/2010/main" val="340215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D8F7-81B8-D2A4-5ABB-7CF0A69D4457}"/>
              </a:ext>
            </a:extLst>
          </p:cNvPr>
          <p:cNvSpPr>
            <a:spLocks noGrp="1"/>
          </p:cNvSpPr>
          <p:nvPr>
            <p:ph type="title"/>
          </p:nvPr>
        </p:nvSpPr>
        <p:spPr/>
        <p:txBody>
          <a:bodyPr/>
          <a:lstStyle/>
          <a:p>
            <a:r>
              <a:rPr lang="en-GB" dirty="0">
                <a:solidFill>
                  <a:srgbClr val="6AB651"/>
                </a:solidFill>
              </a:rPr>
              <a:t>Test types: Delivery / Scoring</a:t>
            </a:r>
          </a:p>
        </p:txBody>
      </p:sp>
      <p:sp>
        <p:nvSpPr>
          <p:cNvPr id="4" name="Content Placeholder 3">
            <a:extLst>
              <a:ext uri="{FF2B5EF4-FFF2-40B4-BE49-F238E27FC236}">
                <a16:creationId xmlns:a16="http://schemas.microsoft.com/office/drawing/2014/main" id="{6FCBC55F-2E5F-10B8-FDCB-B8A91CEEC53B}"/>
              </a:ext>
            </a:extLst>
          </p:cNvPr>
          <p:cNvSpPr>
            <a:spLocks noGrp="1"/>
          </p:cNvSpPr>
          <p:nvPr>
            <p:ph sz="half" idx="1"/>
          </p:nvPr>
        </p:nvSpPr>
        <p:spPr>
          <a:xfrm>
            <a:off x="648000" y="1179000"/>
            <a:ext cx="5328000" cy="4500000"/>
          </a:xfrm>
        </p:spPr>
        <p:txBody>
          <a:bodyPr/>
          <a:lstStyle/>
          <a:p>
            <a:r>
              <a:rPr lang="en-GB" sz="2800" dirty="0">
                <a:solidFill>
                  <a:srgbClr val="EA0034"/>
                </a:solidFill>
              </a:rPr>
              <a:t>Delivery</a:t>
            </a:r>
          </a:p>
          <a:p>
            <a:endParaRPr lang="en-GB" sz="800" dirty="0">
              <a:solidFill>
                <a:srgbClr val="EA0034"/>
              </a:solidFill>
            </a:endParaRPr>
          </a:p>
          <a:p>
            <a:pPr>
              <a:spcBef>
                <a:spcPts val="0"/>
              </a:spcBef>
              <a:spcAft>
                <a:spcPts val="0"/>
              </a:spcAft>
            </a:pPr>
            <a:r>
              <a:rPr lang="en-GB" sz="2800" dirty="0">
                <a:solidFill>
                  <a:srgbClr val="230859"/>
                </a:solidFill>
              </a:rPr>
              <a:t>Paper-based</a:t>
            </a:r>
          </a:p>
          <a:p>
            <a:pPr>
              <a:spcBef>
                <a:spcPts val="0"/>
              </a:spcBef>
              <a:spcAft>
                <a:spcPts val="0"/>
              </a:spcAft>
            </a:pPr>
            <a:endParaRPr lang="en-GB" sz="3000" dirty="0"/>
          </a:p>
          <a:p>
            <a:pPr>
              <a:spcBef>
                <a:spcPts val="0"/>
              </a:spcBef>
              <a:spcAft>
                <a:spcPts val="0"/>
              </a:spcAft>
            </a:pPr>
            <a:r>
              <a:rPr lang="en-GB" sz="2800" dirty="0"/>
              <a:t>Computer based   </a:t>
            </a:r>
          </a:p>
          <a:p>
            <a:pPr>
              <a:spcBef>
                <a:spcPts val="0"/>
              </a:spcBef>
              <a:spcAft>
                <a:spcPts val="0"/>
              </a:spcAft>
            </a:pPr>
            <a:endParaRPr lang="en-GB" sz="3000" dirty="0"/>
          </a:p>
          <a:p>
            <a:pPr>
              <a:spcBef>
                <a:spcPts val="0"/>
              </a:spcBef>
              <a:spcAft>
                <a:spcPts val="0"/>
              </a:spcAft>
            </a:pPr>
            <a:r>
              <a:rPr lang="en-GB" sz="2800" dirty="0"/>
              <a:t>Computer delivered </a:t>
            </a:r>
          </a:p>
          <a:p>
            <a:pPr>
              <a:spcBef>
                <a:spcPts val="0"/>
              </a:spcBef>
              <a:spcAft>
                <a:spcPts val="0"/>
              </a:spcAft>
            </a:pPr>
            <a:endParaRPr lang="en-GB" sz="3000" dirty="0"/>
          </a:p>
          <a:p>
            <a:pPr>
              <a:spcBef>
                <a:spcPts val="0"/>
              </a:spcBef>
              <a:spcAft>
                <a:spcPts val="0"/>
              </a:spcAft>
            </a:pPr>
            <a:r>
              <a:rPr lang="en-GB" sz="2800" dirty="0"/>
              <a:t>Tablet / mobile </a:t>
            </a:r>
          </a:p>
          <a:p>
            <a:pPr>
              <a:spcBef>
                <a:spcPts val="0"/>
              </a:spcBef>
              <a:spcAft>
                <a:spcPts val="0"/>
              </a:spcAft>
            </a:pPr>
            <a:endParaRPr lang="en-GB" sz="3000" dirty="0"/>
          </a:p>
          <a:p>
            <a:pPr>
              <a:spcBef>
                <a:spcPts val="0"/>
              </a:spcBef>
              <a:spcAft>
                <a:spcPts val="0"/>
              </a:spcAft>
            </a:pPr>
            <a:r>
              <a:rPr lang="en-GB" sz="2800" dirty="0"/>
              <a:t>Remote proctored</a:t>
            </a:r>
          </a:p>
          <a:p>
            <a:endParaRPr lang="en-GB" sz="2800" dirty="0"/>
          </a:p>
          <a:p>
            <a:endParaRPr lang="en-GB" sz="2800" dirty="0"/>
          </a:p>
          <a:p>
            <a:r>
              <a:rPr lang="en-GB" dirty="0"/>
              <a:t> </a:t>
            </a:r>
          </a:p>
        </p:txBody>
      </p:sp>
      <p:sp>
        <p:nvSpPr>
          <p:cNvPr id="5" name="Content Placeholder 4">
            <a:extLst>
              <a:ext uri="{FF2B5EF4-FFF2-40B4-BE49-F238E27FC236}">
                <a16:creationId xmlns:a16="http://schemas.microsoft.com/office/drawing/2014/main" id="{19A22CFC-D9E8-31D2-4B4E-5409C2A4CA55}"/>
              </a:ext>
            </a:extLst>
          </p:cNvPr>
          <p:cNvSpPr>
            <a:spLocks noGrp="1"/>
          </p:cNvSpPr>
          <p:nvPr>
            <p:ph sz="half" idx="2"/>
          </p:nvPr>
        </p:nvSpPr>
        <p:spPr>
          <a:xfrm>
            <a:off x="6367466" y="1190267"/>
            <a:ext cx="5328000" cy="4500000"/>
          </a:xfrm>
        </p:spPr>
        <p:txBody>
          <a:bodyPr/>
          <a:lstStyle/>
          <a:p>
            <a:r>
              <a:rPr lang="en-GB" sz="2800" dirty="0">
                <a:solidFill>
                  <a:srgbClr val="EA0034"/>
                </a:solidFill>
              </a:rPr>
              <a:t>Scoring</a:t>
            </a:r>
          </a:p>
          <a:p>
            <a:endParaRPr lang="en-GB" sz="2800" dirty="0">
              <a:solidFill>
                <a:srgbClr val="EA0034"/>
              </a:solidFill>
            </a:endParaRPr>
          </a:p>
          <a:p>
            <a:r>
              <a:rPr lang="en-GB" sz="2800" dirty="0">
                <a:solidFill>
                  <a:srgbClr val="230859"/>
                </a:solidFill>
              </a:rPr>
              <a:t>Subjectivity</a:t>
            </a:r>
          </a:p>
          <a:p>
            <a:endParaRPr lang="en-GB" sz="2800" dirty="0">
              <a:solidFill>
                <a:srgbClr val="230859"/>
              </a:solidFill>
            </a:endParaRPr>
          </a:p>
          <a:p>
            <a:endParaRPr lang="en-GB" sz="2800" dirty="0">
              <a:solidFill>
                <a:srgbClr val="230859"/>
              </a:solidFill>
            </a:endParaRPr>
          </a:p>
          <a:p>
            <a:r>
              <a:rPr lang="en-GB" sz="2800" dirty="0">
                <a:solidFill>
                  <a:srgbClr val="230859"/>
                </a:solidFill>
              </a:rPr>
              <a:t>Objectivity  </a:t>
            </a:r>
          </a:p>
        </p:txBody>
      </p:sp>
      <p:pic>
        <p:nvPicPr>
          <p:cNvPr id="6" name="Graphic 5">
            <a:extLst>
              <a:ext uri="{FF2B5EF4-FFF2-40B4-BE49-F238E27FC236}">
                <a16:creationId xmlns:a16="http://schemas.microsoft.com/office/drawing/2014/main" id="{634DB3C0-45C8-3130-4777-93A89B53E3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5334" y="1656600"/>
            <a:ext cx="863600" cy="863600"/>
          </a:xfrm>
          <a:prstGeom prst="rect">
            <a:avLst/>
          </a:prstGeom>
        </p:spPr>
      </p:pic>
      <p:pic>
        <p:nvPicPr>
          <p:cNvPr id="7" name="Graphic 6">
            <a:extLst>
              <a:ext uri="{FF2B5EF4-FFF2-40B4-BE49-F238E27FC236}">
                <a16:creationId xmlns:a16="http://schemas.microsoft.com/office/drawing/2014/main" id="{DA6FB96E-317E-FE40-B151-96321EF74D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65334" y="2576667"/>
            <a:ext cx="863600" cy="863600"/>
          </a:xfrm>
          <a:prstGeom prst="rect">
            <a:avLst/>
          </a:prstGeom>
        </p:spPr>
      </p:pic>
      <p:pic>
        <p:nvPicPr>
          <p:cNvPr id="8" name="Graphic 7">
            <a:extLst>
              <a:ext uri="{FF2B5EF4-FFF2-40B4-BE49-F238E27FC236}">
                <a16:creationId xmlns:a16="http://schemas.microsoft.com/office/drawing/2014/main" id="{D28909E1-6319-E709-0D33-729FF236759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65334" y="3496734"/>
            <a:ext cx="863600" cy="863600"/>
          </a:xfrm>
          <a:prstGeom prst="rect">
            <a:avLst/>
          </a:prstGeom>
        </p:spPr>
      </p:pic>
      <p:pic>
        <p:nvPicPr>
          <p:cNvPr id="9" name="Graphic 8">
            <a:extLst>
              <a:ext uri="{FF2B5EF4-FFF2-40B4-BE49-F238E27FC236}">
                <a16:creationId xmlns:a16="http://schemas.microsoft.com/office/drawing/2014/main" id="{375E130C-32E3-7D9D-F1E9-46FB2AA81E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32400" y="3496734"/>
            <a:ext cx="863600" cy="863600"/>
          </a:xfrm>
          <a:prstGeom prst="rect">
            <a:avLst/>
          </a:prstGeom>
        </p:spPr>
      </p:pic>
      <p:pic>
        <p:nvPicPr>
          <p:cNvPr id="10" name="Graphic 9">
            <a:extLst>
              <a:ext uri="{FF2B5EF4-FFF2-40B4-BE49-F238E27FC236}">
                <a16:creationId xmlns:a16="http://schemas.microsoft.com/office/drawing/2014/main" id="{CF2E5ACF-F69C-985A-C460-17745633495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65334" y="4416801"/>
            <a:ext cx="863600" cy="863600"/>
          </a:xfrm>
          <a:prstGeom prst="rect">
            <a:avLst/>
          </a:prstGeom>
        </p:spPr>
      </p:pic>
      <p:pic>
        <p:nvPicPr>
          <p:cNvPr id="11" name="Graphic 10">
            <a:extLst>
              <a:ext uri="{FF2B5EF4-FFF2-40B4-BE49-F238E27FC236}">
                <a16:creationId xmlns:a16="http://schemas.microsoft.com/office/drawing/2014/main" id="{9898877F-AD42-1C3B-E200-F8BAF277979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265334" y="5346000"/>
            <a:ext cx="863600" cy="863600"/>
          </a:xfrm>
          <a:prstGeom prst="rect">
            <a:avLst/>
          </a:prstGeom>
        </p:spPr>
      </p:pic>
      <p:pic>
        <p:nvPicPr>
          <p:cNvPr id="12" name="Graphic 11">
            <a:extLst>
              <a:ext uri="{FF2B5EF4-FFF2-40B4-BE49-F238E27FC236}">
                <a16:creationId xmlns:a16="http://schemas.microsoft.com/office/drawing/2014/main" id="{27598076-16BB-C198-E2E4-D7F95643DC7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46268" y="2144867"/>
            <a:ext cx="863600" cy="863600"/>
          </a:xfrm>
          <a:prstGeom prst="rect">
            <a:avLst/>
          </a:prstGeom>
        </p:spPr>
      </p:pic>
      <p:pic>
        <p:nvPicPr>
          <p:cNvPr id="13" name="Graphic 12">
            <a:extLst>
              <a:ext uri="{FF2B5EF4-FFF2-40B4-BE49-F238E27FC236}">
                <a16:creationId xmlns:a16="http://schemas.microsoft.com/office/drawing/2014/main" id="{351D443C-E2F2-2EA3-49CD-7150305FFD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89067" y="2144867"/>
            <a:ext cx="863600" cy="863600"/>
          </a:xfrm>
          <a:prstGeom prst="rect">
            <a:avLst/>
          </a:prstGeom>
        </p:spPr>
      </p:pic>
      <p:pic>
        <p:nvPicPr>
          <p:cNvPr id="3" name="Graphic 2">
            <a:extLst>
              <a:ext uri="{FF2B5EF4-FFF2-40B4-BE49-F238E27FC236}">
                <a16:creationId xmlns:a16="http://schemas.microsoft.com/office/drawing/2014/main" id="{98852038-1D57-5600-CB56-8278A309174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89067" y="3857734"/>
            <a:ext cx="863600" cy="863600"/>
          </a:xfrm>
          <a:prstGeom prst="rect">
            <a:avLst/>
          </a:prstGeom>
        </p:spPr>
      </p:pic>
      <p:pic>
        <p:nvPicPr>
          <p:cNvPr id="14" name="Graphic 13">
            <a:extLst>
              <a:ext uri="{FF2B5EF4-FFF2-40B4-BE49-F238E27FC236}">
                <a16:creationId xmlns:a16="http://schemas.microsoft.com/office/drawing/2014/main" id="{4C196711-2075-DCBF-2D83-B8A025FC73C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746268" y="3857334"/>
            <a:ext cx="864000" cy="864000"/>
          </a:xfrm>
          <a:prstGeom prst="rect">
            <a:avLst/>
          </a:prstGeom>
        </p:spPr>
      </p:pic>
    </p:spTree>
    <p:extLst>
      <p:ext uri="{BB962C8B-B14F-4D97-AF65-F5344CB8AC3E}">
        <p14:creationId xmlns:p14="http://schemas.microsoft.com/office/powerpoint/2010/main" val="136163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0CA5D594-E566-4D37-8D56-8971CB3EAC00}"/>
              </a:ext>
            </a:extLst>
          </p:cNvPr>
          <p:cNvSpPr>
            <a:spLocks noGrp="1" noChangeArrowheads="1"/>
          </p:cNvSpPr>
          <p:nvPr>
            <p:ph type="title"/>
          </p:nvPr>
        </p:nvSpPr>
        <p:spPr/>
        <p:txBody>
          <a:bodyPr/>
          <a:lstStyle/>
          <a:p>
            <a:r>
              <a:rPr lang="en-US" altLang="en-US" dirty="0">
                <a:solidFill>
                  <a:srgbClr val="6AB651"/>
                </a:solidFill>
              </a:rPr>
              <a:t>Quality – a test developer’s perspective</a:t>
            </a:r>
          </a:p>
        </p:txBody>
      </p:sp>
      <p:graphicFrame>
        <p:nvGraphicFramePr>
          <p:cNvPr id="2" name="Diagram 1">
            <a:extLst>
              <a:ext uri="{FF2B5EF4-FFF2-40B4-BE49-F238E27FC236}">
                <a16:creationId xmlns:a16="http://schemas.microsoft.com/office/drawing/2014/main" id="{6F0DC82B-7773-4618-AEBC-7D6A7A0F1497}"/>
              </a:ext>
            </a:extLst>
          </p:cNvPr>
          <p:cNvGraphicFramePr/>
          <p:nvPr>
            <p:extLst>
              <p:ext uri="{D42A27DB-BD31-4B8C-83A1-F6EECF244321}">
                <p14:modId xmlns:p14="http://schemas.microsoft.com/office/powerpoint/2010/main" val="882011537"/>
              </p:ext>
            </p:extLst>
          </p:nvPr>
        </p:nvGraphicFramePr>
        <p:xfrm>
          <a:off x="2032000" y="11641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74BB8FC8-6ACC-D884-75C3-DFC0A959CB32}"/>
              </a:ext>
            </a:extLst>
          </p:cNvPr>
          <p:cNvSpPr/>
          <p:nvPr/>
        </p:nvSpPr>
        <p:spPr>
          <a:xfrm>
            <a:off x="5533733" y="1560166"/>
            <a:ext cx="1049866" cy="79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a:p>
        </p:txBody>
      </p:sp>
      <p:sp>
        <p:nvSpPr>
          <p:cNvPr id="5" name="Rectangle 4">
            <a:extLst>
              <a:ext uri="{FF2B5EF4-FFF2-40B4-BE49-F238E27FC236}">
                <a16:creationId xmlns:a16="http://schemas.microsoft.com/office/drawing/2014/main" id="{1710031E-0D36-4817-EB0A-48BD1F92ED2C}"/>
              </a:ext>
            </a:extLst>
          </p:cNvPr>
          <p:cNvSpPr/>
          <p:nvPr/>
        </p:nvSpPr>
        <p:spPr>
          <a:xfrm>
            <a:off x="7192533" y="2443500"/>
            <a:ext cx="1172534" cy="79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a:p>
        </p:txBody>
      </p:sp>
      <p:sp>
        <p:nvSpPr>
          <p:cNvPr id="6" name="Rectangle 5">
            <a:extLst>
              <a:ext uri="{FF2B5EF4-FFF2-40B4-BE49-F238E27FC236}">
                <a16:creationId xmlns:a16="http://schemas.microsoft.com/office/drawing/2014/main" id="{10BD9DB3-2595-4115-B8AE-26667780F00D}"/>
              </a:ext>
            </a:extLst>
          </p:cNvPr>
          <p:cNvSpPr/>
          <p:nvPr/>
        </p:nvSpPr>
        <p:spPr>
          <a:xfrm>
            <a:off x="7192533" y="4414500"/>
            <a:ext cx="1172534" cy="79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a:p>
        </p:txBody>
      </p:sp>
      <p:sp>
        <p:nvSpPr>
          <p:cNvPr id="7" name="Rectangle 6">
            <a:extLst>
              <a:ext uri="{FF2B5EF4-FFF2-40B4-BE49-F238E27FC236}">
                <a16:creationId xmlns:a16="http://schemas.microsoft.com/office/drawing/2014/main" id="{9AB1294C-1F6F-ED74-5A91-A806872E2339}"/>
              </a:ext>
            </a:extLst>
          </p:cNvPr>
          <p:cNvSpPr/>
          <p:nvPr/>
        </p:nvSpPr>
        <p:spPr>
          <a:xfrm>
            <a:off x="5533733" y="5457567"/>
            <a:ext cx="1172534" cy="79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a:p>
        </p:txBody>
      </p:sp>
      <p:sp>
        <p:nvSpPr>
          <p:cNvPr id="8" name="Rectangle 7">
            <a:extLst>
              <a:ext uri="{FF2B5EF4-FFF2-40B4-BE49-F238E27FC236}">
                <a16:creationId xmlns:a16="http://schemas.microsoft.com/office/drawing/2014/main" id="{6A3F5FBE-6E6F-BAE7-C625-FFC77B7C3383}"/>
              </a:ext>
            </a:extLst>
          </p:cNvPr>
          <p:cNvSpPr/>
          <p:nvPr/>
        </p:nvSpPr>
        <p:spPr>
          <a:xfrm>
            <a:off x="3826934" y="4409134"/>
            <a:ext cx="1172534" cy="79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a:p>
        </p:txBody>
      </p:sp>
      <p:sp>
        <p:nvSpPr>
          <p:cNvPr id="9" name="Rectangle 8">
            <a:extLst>
              <a:ext uri="{FF2B5EF4-FFF2-40B4-BE49-F238E27FC236}">
                <a16:creationId xmlns:a16="http://schemas.microsoft.com/office/drawing/2014/main" id="{A7467C4E-3418-FB2B-7311-0FC119419537}"/>
              </a:ext>
            </a:extLst>
          </p:cNvPr>
          <p:cNvSpPr/>
          <p:nvPr/>
        </p:nvSpPr>
        <p:spPr>
          <a:xfrm>
            <a:off x="3826934" y="2569001"/>
            <a:ext cx="1172534" cy="79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a:p>
        </p:txBody>
      </p:sp>
      <p:sp>
        <p:nvSpPr>
          <p:cNvPr id="10" name="TextBox 9">
            <a:extLst>
              <a:ext uri="{FF2B5EF4-FFF2-40B4-BE49-F238E27FC236}">
                <a16:creationId xmlns:a16="http://schemas.microsoft.com/office/drawing/2014/main" id="{DE50415C-62EE-4760-E446-703098F187F3}"/>
              </a:ext>
            </a:extLst>
          </p:cNvPr>
          <p:cNvSpPr txBox="1"/>
          <p:nvPr/>
        </p:nvSpPr>
        <p:spPr>
          <a:xfrm>
            <a:off x="8733069" y="4340777"/>
            <a:ext cx="3064934" cy="923330"/>
          </a:xfrm>
          <a:prstGeom prst="rect">
            <a:avLst/>
          </a:prstGeom>
          <a:noFill/>
        </p:spPr>
        <p:txBody>
          <a:bodyPr wrap="square" rtlCol="0">
            <a:spAutoFit/>
          </a:bodyPr>
          <a:lstStyle/>
          <a:p>
            <a:pPr marL="285750" indent="-285750">
              <a:buFont typeface="Arial" panose="020B0604020202020204" pitchFamily="34" charset="0"/>
              <a:buChar char="•"/>
            </a:pPr>
            <a:r>
              <a:rPr lang="en-GB" b="1" dirty="0"/>
              <a:t>The test itself</a:t>
            </a:r>
          </a:p>
          <a:p>
            <a:pPr marL="285750" indent="-285750">
              <a:buFont typeface="Arial" panose="020B0604020202020204" pitchFamily="34" charset="0"/>
              <a:buChar char="•"/>
            </a:pPr>
            <a:r>
              <a:rPr lang="en-GB" b="1" dirty="0"/>
              <a:t>Test administration </a:t>
            </a:r>
          </a:p>
          <a:p>
            <a:pPr marL="285750" indent="-285750">
              <a:buFont typeface="Arial" panose="020B0604020202020204" pitchFamily="34" charset="0"/>
              <a:buChar char="•"/>
            </a:pPr>
            <a:r>
              <a:rPr lang="en-GB" b="1" dirty="0"/>
              <a:t>Scoring</a:t>
            </a:r>
          </a:p>
        </p:txBody>
      </p:sp>
      <p:sp>
        <p:nvSpPr>
          <p:cNvPr id="11" name="TextBox 10">
            <a:extLst>
              <a:ext uri="{FF2B5EF4-FFF2-40B4-BE49-F238E27FC236}">
                <a16:creationId xmlns:a16="http://schemas.microsoft.com/office/drawing/2014/main" id="{C00CE841-63C3-59B3-988D-05FA56477745}"/>
              </a:ext>
            </a:extLst>
          </p:cNvPr>
          <p:cNvSpPr txBox="1"/>
          <p:nvPr/>
        </p:nvSpPr>
        <p:spPr>
          <a:xfrm>
            <a:off x="8890000" y="2673404"/>
            <a:ext cx="3064934" cy="646331"/>
          </a:xfrm>
          <a:prstGeom prst="rect">
            <a:avLst/>
          </a:prstGeom>
          <a:noFill/>
        </p:spPr>
        <p:txBody>
          <a:bodyPr wrap="square" rtlCol="0">
            <a:spAutoFit/>
          </a:bodyPr>
          <a:lstStyle/>
          <a:p>
            <a:r>
              <a:rPr lang="en-GB" b="1" dirty="0"/>
              <a:t>The impact on society and education </a:t>
            </a:r>
          </a:p>
        </p:txBody>
      </p:sp>
      <p:sp>
        <p:nvSpPr>
          <p:cNvPr id="12" name="TextBox 11">
            <a:extLst>
              <a:ext uri="{FF2B5EF4-FFF2-40B4-BE49-F238E27FC236}">
                <a16:creationId xmlns:a16="http://schemas.microsoft.com/office/drawing/2014/main" id="{0E147B6C-B116-1BA3-67F0-C7734E581308}"/>
              </a:ext>
            </a:extLst>
          </p:cNvPr>
          <p:cNvSpPr txBox="1"/>
          <p:nvPr/>
        </p:nvSpPr>
        <p:spPr>
          <a:xfrm>
            <a:off x="6959203" y="6015037"/>
            <a:ext cx="3306333" cy="646331"/>
          </a:xfrm>
          <a:prstGeom prst="rect">
            <a:avLst/>
          </a:prstGeom>
          <a:noFill/>
        </p:spPr>
        <p:txBody>
          <a:bodyPr wrap="square" rtlCol="0">
            <a:spAutoFit/>
          </a:bodyPr>
          <a:lstStyle/>
          <a:p>
            <a:r>
              <a:rPr lang="en-GB" b="1" dirty="0"/>
              <a:t>How easy the test is to administer and mark</a:t>
            </a:r>
          </a:p>
        </p:txBody>
      </p:sp>
      <p:sp>
        <p:nvSpPr>
          <p:cNvPr id="13" name="TextBox 12">
            <a:extLst>
              <a:ext uri="{FF2B5EF4-FFF2-40B4-BE49-F238E27FC236}">
                <a16:creationId xmlns:a16="http://schemas.microsoft.com/office/drawing/2014/main" id="{7876FCB9-B186-1DA9-8286-AD556967B2F2}"/>
              </a:ext>
            </a:extLst>
          </p:cNvPr>
          <p:cNvSpPr txBox="1"/>
          <p:nvPr/>
        </p:nvSpPr>
        <p:spPr>
          <a:xfrm>
            <a:off x="7096004" y="1207669"/>
            <a:ext cx="4548764" cy="646331"/>
          </a:xfrm>
          <a:prstGeom prst="rect">
            <a:avLst/>
          </a:prstGeom>
          <a:noFill/>
        </p:spPr>
        <p:txBody>
          <a:bodyPr wrap="square" rtlCol="0">
            <a:spAutoFit/>
          </a:bodyPr>
          <a:lstStyle/>
          <a:p>
            <a:r>
              <a:rPr lang="en-GB" b="1" dirty="0"/>
              <a:t>The degree to which the test measures what it says it measures</a:t>
            </a:r>
          </a:p>
        </p:txBody>
      </p:sp>
      <p:sp>
        <p:nvSpPr>
          <p:cNvPr id="14" name="TextBox 13">
            <a:extLst>
              <a:ext uri="{FF2B5EF4-FFF2-40B4-BE49-F238E27FC236}">
                <a16:creationId xmlns:a16="http://schemas.microsoft.com/office/drawing/2014/main" id="{72A7FEE8-A8C7-AD87-0C39-4B5E9508DE01}"/>
              </a:ext>
            </a:extLst>
          </p:cNvPr>
          <p:cNvSpPr txBox="1"/>
          <p:nvPr/>
        </p:nvSpPr>
        <p:spPr>
          <a:xfrm>
            <a:off x="1003201" y="4461025"/>
            <a:ext cx="3064934" cy="923330"/>
          </a:xfrm>
          <a:prstGeom prst="rect">
            <a:avLst/>
          </a:prstGeom>
          <a:noFill/>
        </p:spPr>
        <p:txBody>
          <a:bodyPr wrap="square" rtlCol="0">
            <a:spAutoFit/>
          </a:bodyPr>
          <a:lstStyle/>
          <a:p>
            <a:r>
              <a:rPr lang="en-GB" b="1" dirty="0"/>
              <a:t>How much a test resembles real life communication</a:t>
            </a:r>
          </a:p>
        </p:txBody>
      </p:sp>
      <p:sp>
        <p:nvSpPr>
          <p:cNvPr id="15" name="TextBox 14">
            <a:extLst>
              <a:ext uri="{FF2B5EF4-FFF2-40B4-BE49-F238E27FC236}">
                <a16:creationId xmlns:a16="http://schemas.microsoft.com/office/drawing/2014/main" id="{78C9A721-204D-AC2D-1BB2-D734B9AD4C16}"/>
              </a:ext>
            </a:extLst>
          </p:cNvPr>
          <p:cNvSpPr txBox="1"/>
          <p:nvPr/>
        </p:nvSpPr>
        <p:spPr>
          <a:xfrm>
            <a:off x="862467" y="2468667"/>
            <a:ext cx="3064934" cy="646331"/>
          </a:xfrm>
          <a:prstGeom prst="rect">
            <a:avLst/>
          </a:prstGeom>
          <a:noFill/>
        </p:spPr>
        <p:txBody>
          <a:bodyPr wrap="square" rtlCol="0">
            <a:spAutoFit/>
          </a:bodyPr>
          <a:lstStyle/>
          <a:p>
            <a:r>
              <a:rPr lang="en-GB" b="1" dirty="0"/>
              <a:t>Both in terms of test  design and scoring  </a:t>
            </a:r>
          </a:p>
        </p:txBody>
      </p:sp>
    </p:spTree>
    <p:extLst>
      <p:ext uri="{BB962C8B-B14F-4D97-AF65-F5344CB8AC3E}">
        <p14:creationId xmlns:p14="http://schemas.microsoft.com/office/powerpoint/2010/main" val="411391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p:bldP spid="11" grpId="0"/>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2D80E85-3CF1-4154-8B07-7F15500F0A1C}"/>
              </a:ext>
            </a:extLst>
          </p:cNvPr>
          <p:cNvSpPr>
            <a:spLocks noGrp="1"/>
          </p:cNvSpPr>
          <p:nvPr>
            <p:ph type="ctrTitle"/>
          </p:nvPr>
        </p:nvSpPr>
        <p:spPr/>
        <p:txBody>
          <a:bodyPr/>
          <a:lstStyle/>
          <a:p>
            <a:r>
              <a:rPr lang="en-GB" dirty="0"/>
              <a:t>Thank you</a:t>
            </a:r>
          </a:p>
        </p:txBody>
      </p:sp>
      <p:sp>
        <p:nvSpPr>
          <p:cNvPr id="3" name="Text Placeholder 2">
            <a:extLst>
              <a:ext uri="{FF2B5EF4-FFF2-40B4-BE49-F238E27FC236}">
                <a16:creationId xmlns:a16="http://schemas.microsoft.com/office/drawing/2014/main" id="{52A6DB05-AF0D-487D-A9D6-861E10D66E16}"/>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895737875"/>
      </p:ext>
    </p:extLst>
  </p:cSld>
  <p:clrMapOvr>
    <a:masterClrMapping/>
  </p:clrMapOvr>
</p:sld>
</file>

<file path=ppt/theme/theme1.xml><?xml version="1.0" encoding="utf-8"?>
<a:theme xmlns:a="http://schemas.openxmlformats.org/drawingml/2006/main" name="Cover">
  <a:themeElements>
    <a:clrScheme name="Custom 1">
      <a:dk1>
        <a:srgbClr val="000000"/>
      </a:dk1>
      <a:lt1>
        <a:srgbClr val="FFFFFF"/>
      </a:lt1>
      <a:dk2>
        <a:srgbClr val="230859"/>
      </a:dk2>
      <a:lt2>
        <a:srgbClr val="C8C8C8"/>
      </a:lt2>
      <a:accent1>
        <a:srgbClr val="00AFEA"/>
      </a:accent1>
      <a:accent2>
        <a:srgbClr val="EA0034"/>
      </a:accent2>
      <a:accent3>
        <a:srgbClr val="5DEB4B"/>
      </a:accent3>
      <a:accent4>
        <a:srgbClr val="FF00C8"/>
      </a:accent4>
      <a:accent5>
        <a:srgbClr val="FF8200"/>
      </a:accent5>
      <a:accent6>
        <a:srgbClr val="B25EFF"/>
      </a:accent6>
      <a:hlink>
        <a:srgbClr val="230859"/>
      </a:hlink>
      <a:folHlink>
        <a:srgbClr val="7F7F7F"/>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lobal_Assessments_PowerPoint.pptx" id="{97F48579-0C88-4274-815F-BDE2CEAC4DFE}" vid="{190F7211-B44F-4788-8324-53E6DD1FEA0E}"/>
    </a:ext>
  </a:extLst>
</a:theme>
</file>

<file path=ppt/theme/theme2.xml><?xml version="1.0" encoding="utf-8"?>
<a:theme xmlns:a="http://schemas.openxmlformats.org/drawingml/2006/main" name="Section - indigo">
  <a:themeElements>
    <a:clrScheme name="Custom 1">
      <a:dk1>
        <a:srgbClr val="000000"/>
      </a:dk1>
      <a:lt1>
        <a:srgbClr val="FFFFFF"/>
      </a:lt1>
      <a:dk2>
        <a:srgbClr val="230859"/>
      </a:dk2>
      <a:lt2>
        <a:srgbClr val="C8C8C8"/>
      </a:lt2>
      <a:accent1>
        <a:srgbClr val="00AFEA"/>
      </a:accent1>
      <a:accent2>
        <a:srgbClr val="EA0034"/>
      </a:accent2>
      <a:accent3>
        <a:srgbClr val="5DEB4B"/>
      </a:accent3>
      <a:accent4>
        <a:srgbClr val="FF00C8"/>
      </a:accent4>
      <a:accent5>
        <a:srgbClr val="FF8200"/>
      </a:accent5>
      <a:accent6>
        <a:srgbClr val="B25EFF"/>
      </a:accent6>
      <a:hlink>
        <a:srgbClr val="230859"/>
      </a:hlink>
      <a:folHlink>
        <a:srgbClr val="7F7F7F"/>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lobal_Assessments_PowerPoint.pptx" id="{97F48579-0C88-4274-815F-BDE2CEAC4DFE}" vid="{1059010D-08D7-4C1E-91F2-6BACF43FF1A0}"/>
    </a:ext>
  </a:extLst>
</a:theme>
</file>

<file path=ppt/theme/theme3.xml><?xml version="1.0" encoding="utf-8"?>
<a:theme xmlns:a="http://schemas.openxmlformats.org/drawingml/2006/main" name="Section - indigo - globe icon">
  <a:themeElements>
    <a:clrScheme name="Custom 1">
      <a:dk1>
        <a:srgbClr val="000000"/>
      </a:dk1>
      <a:lt1>
        <a:srgbClr val="FFFFFF"/>
      </a:lt1>
      <a:dk2>
        <a:srgbClr val="230859"/>
      </a:dk2>
      <a:lt2>
        <a:srgbClr val="C8C8C8"/>
      </a:lt2>
      <a:accent1>
        <a:srgbClr val="00AFEA"/>
      </a:accent1>
      <a:accent2>
        <a:srgbClr val="EA0034"/>
      </a:accent2>
      <a:accent3>
        <a:srgbClr val="5DEB4B"/>
      </a:accent3>
      <a:accent4>
        <a:srgbClr val="FF00C8"/>
      </a:accent4>
      <a:accent5>
        <a:srgbClr val="FF8200"/>
      </a:accent5>
      <a:accent6>
        <a:srgbClr val="B25EFF"/>
      </a:accent6>
      <a:hlink>
        <a:srgbClr val="230859"/>
      </a:hlink>
      <a:folHlink>
        <a:srgbClr val="7F7F7F"/>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lobal_Assessments_PowerPoint.pptx" id="{97F48579-0C88-4274-815F-BDE2CEAC4DFE}" vid="{56831D0E-1A02-40A4-9C78-7D2510739731}"/>
    </a:ext>
  </a:extLst>
</a:theme>
</file>

<file path=ppt/theme/theme4.xml><?xml version="1.0" encoding="utf-8"?>
<a:theme xmlns:a="http://schemas.openxmlformats.org/drawingml/2006/main" name="Section - white">
  <a:themeElements>
    <a:clrScheme name="Custom 1">
      <a:dk1>
        <a:srgbClr val="000000"/>
      </a:dk1>
      <a:lt1>
        <a:srgbClr val="FFFFFF"/>
      </a:lt1>
      <a:dk2>
        <a:srgbClr val="230859"/>
      </a:dk2>
      <a:lt2>
        <a:srgbClr val="C8C8C8"/>
      </a:lt2>
      <a:accent1>
        <a:srgbClr val="00AFEA"/>
      </a:accent1>
      <a:accent2>
        <a:srgbClr val="EA0034"/>
      </a:accent2>
      <a:accent3>
        <a:srgbClr val="5DEB4B"/>
      </a:accent3>
      <a:accent4>
        <a:srgbClr val="FF00C8"/>
      </a:accent4>
      <a:accent5>
        <a:srgbClr val="FF8200"/>
      </a:accent5>
      <a:accent6>
        <a:srgbClr val="B25EFF"/>
      </a:accent6>
      <a:hlink>
        <a:srgbClr val="230859"/>
      </a:hlink>
      <a:folHlink>
        <a:srgbClr val="7F7F7F"/>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lobal_Assessments_PowerPoint.pptx" id="{97F48579-0C88-4274-815F-BDE2CEAC4DFE}" vid="{07C024EC-FD8D-4CC8-BA95-4B1775AE5032}"/>
    </a:ext>
  </a:extLst>
</a:theme>
</file>

<file path=ppt/theme/theme5.xml><?xml version="1.0" encoding="utf-8"?>
<a:theme xmlns:a="http://schemas.openxmlformats.org/drawingml/2006/main" name="Global Assessments">
  <a:themeElements>
    <a:clrScheme name="Custom 1">
      <a:dk1>
        <a:srgbClr val="000000"/>
      </a:dk1>
      <a:lt1>
        <a:srgbClr val="FFFFFF"/>
      </a:lt1>
      <a:dk2>
        <a:srgbClr val="230859"/>
      </a:dk2>
      <a:lt2>
        <a:srgbClr val="C8C8C8"/>
      </a:lt2>
      <a:accent1>
        <a:srgbClr val="00AFEA"/>
      </a:accent1>
      <a:accent2>
        <a:srgbClr val="EA0034"/>
      </a:accent2>
      <a:accent3>
        <a:srgbClr val="5DEB4B"/>
      </a:accent3>
      <a:accent4>
        <a:srgbClr val="FF00C8"/>
      </a:accent4>
      <a:accent5>
        <a:srgbClr val="FF8200"/>
      </a:accent5>
      <a:accent6>
        <a:srgbClr val="B25EFF"/>
      </a:accent6>
      <a:hlink>
        <a:srgbClr val="230859"/>
      </a:hlink>
      <a:folHlink>
        <a:srgbClr val="7F7F7F"/>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90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lobal_Assessments_PowerPoint.pptx" id="{97F48579-0C88-4274-815F-BDE2CEAC4DFE}" vid="{434C20DA-4AC8-4C3C-B90B-78009ED327FB}"/>
    </a:ext>
  </a:extLst>
</a:theme>
</file>

<file path=ppt/theme/theme6.xml><?xml version="1.0" encoding="utf-8"?>
<a:theme xmlns:a="http://schemas.openxmlformats.org/drawingml/2006/main" name="Global Assessments + icon">
  <a:themeElements>
    <a:clrScheme name="Custom 1">
      <a:dk1>
        <a:srgbClr val="000000"/>
      </a:dk1>
      <a:lt1>
        <a:srgbClr val="FFFFFF"/>
      </a:lt1>
      <a:dk2>
        <a:srgbClr val="230859"/>
      </a:dk2>
      <a:lt2>
        <a:srgbClr val="C8C8C8"/>
      </a:lt2>
      <a:accent1>
        <a:srgbClr val="00AFEA"/>
      </a:accent1>
      <a:accent2>
        <a:srgbClr val="EA0034"/>
      </a:accent2>
      <a:accent3>
        <a:srgbClr val="5DEB4B"/>
      </a:accent3>
      <a:accent4>
        <a:srgbClr val="FF00C8"/>
      </a:accent4>
      <a:accent5>
        <a:srgbClr val="FF8200"/>
      </a:accent5>
      <a:accent6>
        <a:srgbClr val="B25EFF"/>
      </a:accent6>
      <a:hlink>
        <a:srgbClr val="230859"/>
      </a:hlink>
      <a:folHlink>
        <a:srgbClr val="7F7F7F"/>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90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lobal_Assessments_PowerPoint.pptx" id="{97F48579-0C88-4274-815F-BDE2CEAC4DFE}" vid="{980B25CC-C513-4031-AE46-28059947FE6A}"/>
    </a:ext>
  </a:extLst>
</a:theme>
</file>

<file path=ppt/theme/theme7.xml><?xml version="1.0" encoding="utf-8"?>
<a:theme xmlns:a="http://schemas.openxmlformats.org/drawingml/2006/main" name="British Council blank">
  <a:themeElements>
    <a:clrScheme name="Custom 1">
      <a:dk1>
        <a:srgbClr val="000000"/>
      </a:dk1>
      <a:lt1>
        <a:srgbClr val="FFFFFF"/>
      </a:lt1>
      <a:dk2>
        <a:srgbClr val="230859"/>
      </a:dk2>
      <a:lt2>
        <a:srgbClr val="C8C8C8"/>
      </a:lt2>
      <a:accent1>
        <a:srgbClr val="00AFEA"/>
      </a:accent1>
      <a:accent2>
        <a:srgbClr val="EA0034"/>
      </a:accent2>
      <a:accent3>
        <a:srgbClr val="5DEB4B"/>
      </a:accent3>
      <a:accent4>
        <a:srgbClr val="FF00C8"/>
      </a:accent4>
      <a:accent5>
        <a:srgbClr val="FF8200"/>
      </a:accent5>
      <a:accent6>
        <a:srgbClr val="B25EFF"/>
      </a:accent6>
      <a:hlink>
        <a:srgbClr val="230859"/>
      </a:hlink>
      <a:folHlink>
        <a:srgbClr val="7F7F7F"/>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lobal_Assessments_PowerPoint.pptx" id="{97F48579-0C88-4274-815F-BDE2CEAC4DFE}" vid="{2D3800E9-A708-4ACD-AE0B-E3E7A67C05AC}"/>
    </a:ext>
  </a:extLst>
</a:theme>
</file>

<file path=ppt/theme/theme8.xml><?xml version="1.0" encoding="utf-8"?>
<a:theme xmlns:a="http://schemas.openxmlformats.org/drawingml/2006/main" name="5_British Council">
  <a:themeElements>
    <a:clrScheme name="Global templates 2022 - blue">
      <a:dk1>
        <a:srgbClr val="000000"/>
      </a:dk1>
      <a:lt1>
        <a:srgbClr val="FFFFFF"/>
      </a:lt1>
      <a:dk2>
        <a:srgbClr val="230859"/>
      </a:dk2>
      <a:lt2>
        <a:srgbClr val="97DAFF"/>
      </a:lt2>
      <a:accent1>
        <a:srgbClr val="00DCFF"/>
      </a:accent1>
      <a:accent2>
        <a:srgbClr val="FF00C8"/>
      </a:accent2>
      <a:accent3>
        <a:srgbClr val="B25EFF"/>
      </a:accent3>
      <a:accent4>
        <a:srgbClr val="FF8200"/>
      </a:accent4>
      <a:accent5>
        <a:srgbClr val="5DEB4B"/>
      </a:accent5>
      <a:accent6>
        <a:srgbClr val="EE0034"/>
      </a:accent6>
      <a:hlink>
        <a:srgbClr val="3344DD"/>
      </a:hlink>
      <a:folHlink>
        <a:srgbClr val="005CB9"/>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90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A7B081AE-5F4C-9143-A9BE-8D117272D8C2}" vid="{48630566-B397-864D-9CEA-779BD83319C6}"/>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626551a-d2db-4c78-a6cc-4127f80fb1c7">
      <Terms xmlns="http://schemas.microsoft.com/office/infopath/2007/PartnerControls"/>
    </lcf76f155ced4ddcb4097134ff3c332f>
    <TaxCatchAll xmlns="98740616-2c9d-4182-8eaf-fe2d279270e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0914AC74D4E8A498F55A3839B1F0A17" ma:contentTypeVersion="19" ma:contentTypeDescription="Create a new document." ma:contentTypeScope="" ma:versionID="7f1eccba2117d7ecc701fd5ba56d8726">
  <xsd:schema xmlns:xsd="http://www.w3.org/2001/XMLSchema" xmlns:xs="http://www.w3.org/2001/XMLSchema" xmlns:p="http://schemas.microsoft.com/office/2006/metadata/properties" xmlns:ns2="a626551a-d2db-4c78-a6cc-4127f80fb1c7" xmlns:ns3="98740616-2c9d-4182-8eaf-fe2d279270e9" targetNamespace="http://schemas.microsoft.com/office/2006/metadata/properties" ma:root="true" ma:fieldsID="0caa3d2061587f5e1dcb0abb673968c3" ns2:_="" ns3:_="">
    <xsd:import namespace="a626551a-d2db-4c78-a6cc-4127f80fb1c7"/>
    <xsd:import namespace="98740616-2c9d-4182-8eaf-fe2d279270e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3:TaxCatchAll" minOccurs="0"/>
                <xsd:element ref="ns2:lcf76f155ced4ddcb4097134ff3c332f"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26551a-d2db-4c78-a6cc-4127f80fb1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d8b47c1-f241-41f3-8d01-b95036d9ee9d"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8740616-2c9d-4182-8eaf-fe2d279270e9"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a8a9ac5-5768-4ce5-931e-04e2871c51d7}" ma:internalName="TaxCatchAll" ma:showField="CatchAllData" ma:web="98740616-2c9d-4182-8eaf-fe2d279270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A5BCFA-B975-43C3-872A-E7FDE705F6B6}">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8740616-2c9d-4182-8eaf-fe2d279270e9"/>
    <ds:schemaRef ds:uri="a626551a-d2db-4c78-a6cc-4127f80fb1c7"/>
    <ds:schemaRef ds:uri="http://www.w3.org/XML/1998/namespace"/>
    <ds:schemaRef ds:uri="http://purl.org/dc/dcmitype/"/>
  </ds:schemaRefs>
</ds:datastoreItem>
</file>

<file path=customXml/itemProps2.xml><?xml version="1.0" encoding="utf-8"?>
<ds:datastoreItem xmlns:ds="http://schemas.openxmlformats.org/officeDocument/2006/customXml" ds:itemID="{9CCBC634-DB92-4057-B40B-7422519A59CE}">
  <ds:schemaRefs>
    <ds:schemaRef ds:uri="http://schemas.microsoft.com/sharepoint/v3/contenttype/forms"/>
  </ds:schemaRefs>
</ds:datastoreItem>
</file>

<file path=customXml/itemProps3.xml><?xml version="1.0" encoding="utf-8"?>
<ds:datastoreItem xmlns:ds="http://schemas.openxmlformats.org/officeDocument/2006/customXml" ds:itemID="{F0D370DE-C4E1-4C8E-BC36-5BC074073D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26551a-d2db-4c78-a6cc-4127f80fb1c7"/>
    <ds:schemaRef ds:uri="98740616-2c9d-4182-8eaf-fe2d279270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Global_Assessments_PowerPoint</Template>
  <TotalTime>0</TotalTime>
  <Words>1770</Words>
  <Application>Microsoft Office PowerPoint</Application>
  <PresentationFormat>Widescreen</PresentationFormat>
  <Paragraphs>258</Paragraphs>
  <Slides>15</Slides>
  <Notes>14</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15</vt:i4>
      </vt:variant>
    </vt:vector>
  </HeadingPairs>
  <TitlesOfParts>
    <vt:vector size="29" baseType="lpstr">
      <vt:lpstr>British Council Sans Headline</vt:lpstr>
      <vt:lpstr>British Council Sans</vt:lpstr>
      <vt:lpstr>Symbol</vt:lpstr>
      <vt:lpstr>Times New Roman</vt:lpstr>
      <vt:lpstr>Arial</vt:lpstr>
      <vt:lpstr>Calibri</vt:lpstr>
      <vt:lpstr>Cover</vt:lpstr>
      <vt:lpstr>Section - indigo</vt:lpstr>
      <vt:lpstr>Section - indigo - globe icon</vt:lpstr>
      <vt:lpstr>Section - white</vt:lpstr>
      <vt:lpstr>Global Assessments</vt:lpstr>
      <vt:lpstr>Global Assessments + icon</vt:lpstr>
      <vt:lpstr>British Council blank</vt:lpstr>
      <vt:lpstr>5_British Council</vt:lpstr>
      <vt:lpstr>Language assessments: Tools for English teaching excellence”</vt:lpstr>
      <vt:lpstr>Today’s session</vt:lpstr>
      <vt:lpstr>A definition of assessment</vt:lpstr>
      <vt:lpstr>Understanding language ability</vt:lpstr>
      <vt:lpstr>Communicative competence / language ability </vt:lpstr>
      <vt:lpstr>Communicative competence explained </vt:lpstr>
      <vt:lpstr>Comprehensive Learning System (O’Sullivan 2020)</vt:lpstr>
      <vt:lpstr>Comprehensive Learning System (O’Sullivan 2020)</vt:lpstr>
      <vt:lpstr>Types of assessment</vt:lpstr>
      <vt:lpstr>Types of assessment</vt:lpstr>
      <vt:lpstr>Types of assessment</vt:lpstr>
      <vt:lpstr>Test types: Focus</vt:lpstr>
      <vt:lpstr>Test types: Delivery / Scoring</vt:lpstr>
      <vt:lpstr>Quality – a test developer’s perspective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 on one or two lines</dc:title>
  <dc:creator>Kear, Jon (Spain)</dc:creator>
  <cp:lastModifiedBy>Ramazzotti, Viviana (Italy)</cp:lastModifiedBy>
  <cp:revision>17</cp:revision>
  <cp:lastPrinted>2019-09-18T09:30:23Z</cp:lastPrinted>
  <dcterms:created xsi:type="dcterms:W3CDTF">2023-10-11T18:31:13Z</dcterms:created>
  <dcterms:modified xsi:type="dcterms:W3CDTF">2023-11-16T11:48:42Z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0x01010040914AC74D4E8A498F55A3839B1F0A17</vt:lpwstr>
  </property>
  <property fmtid="{D5CDD505-2E9C-101B-9397-08002B2CF9AE}" pid="3" name="MediaServiceImageTags">
    <vt:lpwstr/>
  </property>
</Properties>
</file>