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9"/>
  </p:normalViewPr>
  <p:slideViewPr>
    <p:cSldViewPr snapToGrid="0" snapToObjects="1">
      <p:cViewPr varScale="1">
        <p:scale>
          <a:sx n="96" d="100"/>
          <a:sy n="96" d="100"/>
        </p:scale>
        <p:origin x="6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DE90D73-50F3-424A-910A-1B5A8CB7CC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CD4889-44F9-8244-889B-C394E0B5E7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7D508-17B8-9242-9861-64079A96CADB}" type="datetimeFigureOut">
              <a:rPr lang="it-IT" smtClean="0"/>
              <a:t>30/08/23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CA686B9-A564-7942-9657-2699B7A1D1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A7C3919-97B8-6649-B1C7-C9E9ADA545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70F36-BBD5-214E-AB9C-C85D5AFB23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906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/>
              <a:t>Cosa propone il nostro percorso di preparazione: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4"/>
            <a:ext cx="8637072" cy="914399"/>
          </a:xfrm>
        </p:spPr>
        <p:txBody>
          <a:bodyPr>
            <a:normAutofit lnSpcReduction="10000"/>
          </a:bodyPr>
          <a:lstStyle/>
          <a:p>
            <a:r>
              <a:rPr lang="it-IT" dirty="0"/>
              <a:t>4 </a:t>
            </a:r>
            <a:r>
              <a:rPr lang="it-IT" dirty="0" err="1"/>
              <a:t>webinar</a:t>
            </a:r>
            <a:r>
              <a:rPr lang="it-IT" dirty="0"/>
              <a:t> in diretta</a:t>
            </a:r>
          </a:p>
          <a:p>
            <a:r>
              <a:rPr lang="it-IT" dirty="0"/>
              <a:t>2 </a:t>
            </a:r>
            <a:r>
              <a:rPr lang="it-IT" dirty="0" err="1"/>
              <a:t>webinar</a:t>
            </a:r>
            <a:r>
              <a:rPr lang="it-IT" dirty="0"/>
              <a:t> registrati</a:t>
            </a:r>
          </a:p>
        </p:txBody>
      </p:sp>
    </p:spTree>
    <p:extLst>
      <p:ext uri="{BB962C8B-B14F-4D97-AF65-F5344CB8AC3E}">
        <p14:creationId xmlns:p14="http://schemas.microsoft.com/office/powerpoint/2010/main" val="53413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 err="1"/>
              <a:t>Webinar</a:t>
            </a:r>
            <a:r>
              <a:rPr lang="it-IT" sz="2400" dirty="0"/>
              <a:t> 1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4"/>
            <a:ext cx="8637072" cy="2843211"/>
          </a:xfrm>
        </p:spPr>
        <p:txBody>
          <a:bodyPr>
            <a:normAutofit/>
          </a:bodyPr>
          <a:lstStyle/>
          <a:p>
            <a:r>
              <a:rPr lang="it-IT" dirty="0"/>
              <a:t>- Il gioco:  teorie generali sul gioco e analisi del gioco.</a:t>
            </a:r>
          </a:p>
          <a:p>
            <a:r>
              <a:rPr lang="it-IT" dirty="0"/>
              <a:t>- Valorizzazione del fair play e delle competenze sociali e relazionali veicolate attraverso l’ed. motoria.</a:t>
            </a:r>
          </a:p>
          <a:p>
            <a:pPr marL="285750" indent="-285750">
              <a:buFontTx/>
              <a:buChar char="-"/>
            </a:pPr>
            <a:r>
              <a:rPr lang="it-IT" dirty="0"/>
              <a:t>Il rispetto delle regole.</a:t>
            </a:r>
          </a:p>
          <a:p>
            <a:pPr marL="285750" indent="-285750">
              <a:buFontTx/>
              <a:buChar char="-"/>
            </a:pPr>
            <a:r>
              <a:rPr lang="it-IT" dirty="0"/>
              <a:t>Regola sportiva come modello di regola sociale.</a:t>
            </a:r>
          </a:p>
          <a:p>
            <a:pPr marL="285750" indent="-285750">
              <a:buFontTx/>
              <a:buChar char="-"/>
            </a:pPr>
            <a:r>
              <a:rPr lang="it-IT" dirty="0"/>
              <a:t>Esempi di domande.</a:t>
            </a:r>
          </a:p>
          <a:p>
            <a:pPr marL="285750" indent="-285750"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1407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 err="1"/>
              <a:t>Webinar</a:t>
            </a:r>
            <a:r>
              <a:rPr lang="it-IT" sz="2400" dirty="0"/>
              <a:t> 2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4"/>
            <a:ext cx="8637072" cy="2843211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it-IT" dirty="0"/>
              <a:t>sviluppo motorio tra i 6 e gli 11 anni.</a:t>
            </a:r>
          </a:p>
          <a:p>
            <a:pPr marL="285750" indent="-285750">
              <a:buFontTx/>
              <a:buChar char="-"/>
            </a:pPr>
            <a:r>
              <a:rPr lang="it-IT" dirty="0"/>
              <a:t>metodologie per favorire l’armonico sviluppo delle capacità motorie degli alunni.</a:t>
            </a:r>
          </a:p>
          <a:p>
            <a:pPr marL="285750" indent="-285750">
              <a:buFontTx/>
              <a:buChar char="-"/>
            </a:pPr>
            <a:r>
              <a:rPr lang="it-IT" dirty="0"/>
              <a:t>Attività motorie all’aperto, folklore, danza e giochi tradizionali quali risorse per lo sviluppo motorio.</a:t>
            </a:r>
          </a:p>
          <a:p>
            <a:pPr marL="285750" indent="-285750">
              <a:buFontTx/>
              <a:buChar char="-"/>
            </a:pPr>
            <a:r>
              <a:rPr lang="it-IT" dirty="0"/>
              <a:t>Aspetti psicopedagogici della multiculturalità e interculturalità.</a:t>
            </a:r>
          </a:p>
          <a:p>
            <a:pPr marL="285750" indent="-285750">
              <a:buFontTx/>
              <a:buChar char="-"/>
            </a:pPr>
            <a:r>
              <a:rPr lang="it-IT" dirty="0"/>
              <a:t>Esempi di domande.</a:t>
            </a:r>
          </a:p>
        </p:txBody>
      </p:sp>
    </p:spTree>
    <p:extLst>
      <p:ext uri="{BB962C8B-B14F-4D97-AF65-F5344CB8AC3E}">
        <p14:creationId xmlns:p14="http://schemas.microsoft.com/office/powerpoint/2010/main" val="1310401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 err="1"/>
              <a:t>Webinar</a:t>
            </a:r>
            <a:r>
              <a:rPr lang="it-IT" sz="2400" dirty="0"/>
              <a:t> 3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4"/>
            <a:ext cx="8637072" cy="2843211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- La valutazione alla scuola primaria: modelli e metodi.</a:t>
            </a:r>
          </a:p>
          <a:p>
            <a:pPr marL="285750" indent="-285750">
              <a:buFontTx/>
              <a:buChar char="-"/>
            </a:pPr>
            <a:r>
              <a:rPr lang="it-IT" dirty="0"/>
              <a:t>Curricolo di educazione motoria.</a:t>
            </a:r>
          </a:p>
          <a:p>
            <a:pPr marL="285750" indent="-285750">
              <a:buFontTx/>
              <a:buChar char="-"/>
            </a:pPr>
            <a:r>
              <a:rPr lang="it-IT" dirty="0"/>
              <a:t>Indicazioni nazionali: obiettivi e traguardi per lo sviluppo delle competenze.</a:t>
            </a:r>
          </a:p>
          <a:p>
            <a:pPr marL="285750" indent="-285750">
              <a:buFontTx/>
              <a:buChar char="-"/>
            </a:pPr>
            <a:r>
              <a:rPr lang="it-IT" dirty="0"/>
              <a:t>Piani di studio personalizzati.</a:t>
            </a:r>
          </a:p>
          <a:p>
            <a:pPr marL="285750" indent="-285750">
              <a:buFontTx/>
              <a:buChar char="-"/>
            </a:pPr>
            <a:r>
              <a:rPr lang="it-IT" dirty="0"/>
              <a:t>I giudizi descrittivi.</a:t>
            </a:r>
          </a:p>
          <a:p>
            <a:pPr marL="285750" indent="-285750">
              <a:buFontTx/>
              <a:buChar char="-"/>
            </a:pPr>
            <a:r>
              <a:rPr lang="it-IT" dirty="0"/>
              <a:t>Esempi di domande.</a:t>
            </a:r>
          </a:p>
        </p:txBody>
      </p:sp>
    </p:spTree>
    <p:extLst>
      <p:ext uri="{BB962C8B-B14F-4D97-AF65-F5344CB8AC3E}">
        <p14:creationId xmlns:p14="http://schemas.microsoft.com/office/powerpoint/2010/main" val="3597327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 err="1"/>
              <a:t>Webinar</a:t>
            </a:r>
            <a:r>
              <a:rPr lang="it-IT" sz="2400" dirty="0"/>
              <a:t> 4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5"/>
            <a:ext cx="8637072" cy="1800224"/>
          </a:xfrm>
        </p:spPr>
        <p:txBody>
          <a:bodyPr>
            <a:normAutofit/>
          </a:bodyPr>
          <a:lstStyle/>
          <a:p>
            <a:r>
              <a:rPr lang="it-IT" dirty="0"/>
              <a:t>Un </a:t>
            </a:r>
            <a:r>
              <a:rPr lang="it-IT" dirty="0" err="1"/>
              <a:t>webinar</a:t>
            </a:r>
            <a:r>
              <a:rPr lang="it-IT" dirty="0"/>
              <a:t> in diretta di confronto dove poter interagire su approfondimenti suggeriti da voi, e sciogliere dubbi e paure.</a:t>
            </a:r>
          </a:p>
        </p:txBody>
      </p:sp>
    </p:spTree>
    <p:extLst>
      <p:ext uri="{BB962C8B-B14F-4D97-AF65-F5344CB8AC3E}">
        <p14:creationId xmlns:p14="http://schemas.microsoft.com/office/powerpoint/2010/main" val="31618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 err="1"/>
              <a:t>Webinar</a:t>
            </a:r>
            <a:r>
              <a:rPr lang="it-IT" sz="2400" dirty="0"/>
              <a:t> 1 </a:t>
            </a:r>
            <a:r>
              <a:rPr lang="it-IT" sz="2400" dirty="0" err="1"/>
              <a:t>REGISTRATo</a:t>
            </a:r>
            <a:endParaRPr lang="it-IT" sz="2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5"/>
            <a:ext cx="8637072" cy="1800224"/>
          </a:xfrm>
        </p:spPr>
        <p:txBody>
          <a:bodyPr>
            <a:normAutofit fontScale="92500"/>
          </a:bodyPr>
          <a:lstStyle/>
          <a:p>
            <a:pPr marL="285750" indent="-285750">
              <a:buFontTx/>
              <a:buChar char="-"/>
            </a:pPr>
            <a:r>
              <a:rPr lang="it-IT" dirty="0"/>
              <a:t>Fondamenti epistemologici dell’ed. motoria e presupposti culturali e storico pedagogici relativi alla corporeità alla motricità e alo sport.</a:t>
            </a:r>
          </a:p>
          <a:p>
            <a:pPr marL="285750" indent="-285750">
              <a:buFontTx/>
              <a:buChar char="-"/>
            </a:pPr>
            <a:r>
              <a:rPr lang="it-IT" dirty="0"/>
              <a:t>Principali teorie delle scienze del movimento</a:t>
            </a:r>
          </a:p>
          <a:p>
            <a:pPr marL="285750" indent="-285750">
              <a:buFontTx/>
              <a:buChar char="-"/>
            </a:pPr>
            <a:r>
              <a:rPr lang="it-IT" dirty="0"/>
              <a:t>Legislazione scolastica</a:t>
            </a:r>
          </a:p>
        </p:txBody>
      </p:sp>
    </p:spTree>
    <p:extLst>
      <p:ext uri="{BB962C8B-B14F-4D97-AF65-F5344CB8AC3E}">
        <p14:creationId xmlns:p14="http://schemas.microsoft.com/office/powerpoint/2010/main" val="1453956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24E9B-3C6E-4148-B7DC-4F05E0671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555014"/>
          </a:xfrm>
        </p:spPr>
        <p:txBody>
          <a:bodyPr>
            <a:normAutofit/>
          </a:bodyPr>
          <a:lstStyle/>
          <a:p>
            <a:r>
              <a:rPr lang="it-IT" sz="2400" dirty="0" err="1"/>
              <a:t>Webinar</a:t>
            </a:r>
            <a:r>
              <a:rPr lang="it-IT" sz="2400" dirty="0"/>
              <a:t> 2 registrato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4C70A8-1412-9748-9372-1AAB4D6E8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1928814"/>
            <a:ext cx="8637072" cy="2537169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it-IT" dirty="0"/>
              <a:t>Anatomia funzionale dello sviluppo umano in articolare apparato locomotore.</a:t>
            </a:r>
          </a:p>
          <a:p>
            <a:pPr marL="285750" indent="-285750">
              <a:buFontTx/>
              <a:buChar char="-"/>
            </a:pPr>
            <a:r>
              <a:rPr lang="it-IT" dirty="0"/>
              <a:t>Principi base di </a:t>
            </a:r>
            <a:r>
              <a:rPr lang="it-IT" dirty="0" err="1"/>
              <a:t>biomecanica</a:t>
            </a:r>
            <a:r>
              <a:rPr lang="it-IT" dirty="0"/>
              <a:t>.</a:t>
            </a:r>
          </a:p>
          <a:p>
            <a:pPr marL="285750" indent="-285750">
              <a:buFontTx/>
              <a:buChar char="-"/>
            </a:pPr>
            <a:r>
              <a:rPr lang="it-IT" dirty="0"/>
              <a:t>Il doping.</a:t>
            </a:r>
          </a:p>
          <a:p>
            <a:pPr marL="285750" indent="-285750">
              <a:buFontTx/>
              <a:buChar char="-"/>
            </a:pPr>
            <a:r>
              <a:rPr lang="it-IT" dirty="0"/>
              <a:t>Ed. alimentare</a:t>
            </a:r>
          </a:p>
          <a:p>
            <a:pPr marL="285750" indent="-285750">
              <a:buFontTx/>
              <a:buChar char="-"/>
            </a:pPr>
            <a:r>
              <a:rPr lang="it-IT" dirty="0"/>
              <a:t>Nozioni di pronto soccorso</a:t>
            </a:r>
          </a:p>
        </p:txBody>
      </p:sp>
    </p:spTree>
    <p:extLst>
      <p:ext uri="{BB962C8B-B14F-4D97-AF65-F5344CB8AC3E}">
        <p14:creationId xmlns:p14="http://schemas.microsoft.com/office/powerpoint/2010/main" val="1558309388"/>
      </p:ext>
    </p:extLst>
  </p:cSld>
  <p:clrMapOvr>
    <a:masterClrMapping/>
  </p:clrMapOvr>
</p:sld>
</file>

<file path=ppt/theme/theme1.xml><?xml version="1.0" encoding="utf-8"?>
<a:theme xmlns:a="http://schemas.openxmlformats.org/drawingml/2006/main" name="Raccolt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Raccolta</Template>
  <TotalTime>30</TotalTime>
  <Words>240</Words>
  <Application>Microsoft Macintosh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Raccolta</vt:lpstr>
      <vt:lpstr>Cosa propone il nostro percorso di preparazione:</vt:lpstr>
      <vt:lpstr>Webinar 1</vt:lpstr>
      <vt:lpstr>Webinar 2</vt:lpstr>
      <vt:lpstr>Webinar 3</vt:lpstr>
      <vt:lpstr>Webinar 4</vt:lpstr>
      <vt:lpstr>Webinar 1 REGISTRATo</vt:lpstr>
      <vt:lpstr>Webinar 2 registrato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Cosa propone il nostro percorso di preparazione:</dc:title>
  <dc:creator>Microsoft Office User</dc:creator>
  <cp:lastModifiedBy>Microsoft Office User</cp:lastModifiedBy>
  <cp:revision>4</cp:revision>
  <cp:lastPrinted>2023-08-30T07:55:49Z</cp:lastPrinted>
  <dcterms:created xsi:type="dcterms:W3CDTF">2023-08-28T15:50:30Z</dcterms:created>
  <dcterms:modified xsi:type="dcterms:W3CDTF">2023-08-30T07:56:14Z</dcterms:modified>
</cp:coreProperties>
</file>