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5037" r:id="rId2"/>
    <p:sldMasterId id="2147485562" r:id="rId3"/>
    <p:sldMasterId id="2147485742" r:id="rId4"/>
    <p:sldMasterId id="2147485745" r:id="rId5"/>
    <p:sldMasterId id="2147485757" r:id="rId6"/>
    <p:sldMasterId id="2147486024" r:id="rId7"/>
  </p:sldMasterIdLst>
  <p:notesMasterIdLst>
    <p:notesMasterId r:id="rId45"/>
  </p:notesMasterIdLst>
  <p:handoutMasterIdLst>
    <p:handoutMasterId r:id="rId46"/>
  </p:handoutMasterIdLst>
  <p:sldIdLst>
    <p:sldId id="388" r:id="rId8"/>
    <p:sldId id="394" r:id="rId9"/>
    <p:sldId id="395" r:id="rId10"/>
    <p:sldId id="345" r:id="rId11"/>
    <p:sldId id="483" r:id="rId12"/>
    <p:sldId id="646" r:id="rId13"/>
    <p:sldId id="645" r:id="rId14"/>
    <p:sldId id="397" r:id="rId15"/>
    <p:sldId id="262" r:id="rId16"/>
    <p:sldId id="612" r:id="rId17"/>
    <p:sldId id="615" r:id="rId18"/>
    <p:sldId id="610" r:id="rId19"/>
    <p:sldId id="611" r:id="rId20"/>
    <p:sldId id="613" r:id="rId21"/>
    <p:sldId id="420" r:id="rId22"/>
    <p:sldId id="614" r:id="rId23"/>
    <p:sldId id="402" r:id="rId24"/>
    <p:sldId id="351" r:id="rId25"/>
    <p:sldId id="403" r:id="rId26"/>
    <p:sldId id="638" r:id="rId27"/>
    <p:sldId id="618" r:id="rId28"/>
    <p:sldId id="622" r:id="rId29"/>
    <p:sldId id="623" r:id="rId30"/>
    <p:sldId id="624" r:id="rId31"/>
    <p:sldId id="628" r:id="rId32"/>
    <p:sldId id="630" r:id="rId33"/>
    <p:sldId id="631" r:id="rId34"/>
    <p:sldId id="632" r:id="rId35"/>
    <p:sldId id="634" r:id="rId36"/>
    <p:sldId id="633" r:id="rId37"/>
    <p:sldId id="639" r:id="rId38"/>
    <p:sldId id="641" r:id="rId39"/>
    <p:sldId id="644" r:id="rId40"/>
    <p:sldId id="640" r:id="rId41"/>
    <p:sldId id="647" r:id="rId42"/>
    <p:sldId id="642" r:id="rId43"/>
    <p:sldId id="643" r:id="rId44"/>
  </p:sldIdLst>
  <p:sldSz cx="9144000" cy="6858000" type="screen4x3"/>
  <p:notesSz cx="6799263" cy="9929813"/>
  <p:custDataLst>
    <p:tags r:id="rId47"/>
  </p:custDataLst>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158">
          <p15:clr>
            <a:srgbClr val="A4A3A4"/>
          </p15:clr>
        </p15:guide>
        <p15:guide id="3" pos="24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5756"/>
    <a:srgbClr val="55C2E6"/>
    <a:srgbClr val="56C2E6"/>
    <a:srgbClr val="41B6E6"/>
    <a:srgbClr val="6E267B"/>
    <a:srgbClr val="C30045"/>
    <a:srgbClr val="E05206"/>
    <a:srgbClr val="58A6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F6EA6B-5C09-48AD-BA0B-AF83C47F7047}" v="3324" dt="2023-03-22T15:10:10.5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0837" autoAdjust="0"/>
  </p:normalViewPr>
  <p:slideViewPr>
    <p:cSldViewPr snapToGrid="0">
      <p:cViewPr varScale="1">
        <p:scale>
          <a:sx n="54" d="100"/>
          <a:sy n="54" d="100"/>
        </p:scale>
        <p:origin x="1640" y="44"/>
      </p:cViewPr>
      <p:guideLst>
        <p:guide orient="horz" pos="2160"/>
        <p:guide pos="158"/>
        <p:guide pos="249"/>
      </p:guideLst>
    </p:cSldViewPr>
  </p:slideViewPr>
  <p:outlineViewPr>
    <p:cViewPr>
      <p:scale>
        <a:sx n="33" d="100"/>
        <a:sy n="33" d="100"/>
      </p:scale>
      <p:origin x="0" y="-24192"/>
    </p:cViewPr>
  </p:outlineViewPr>
  <p:notesTextViewPr>
    <p:cViewPr>
      <p:scale>
        <a:sx n="100" d="100"/>
        <a:sy n="100" d="100"/>
      </p:scale>
      <p:origin x="0" y="0"/>
    </p:cViewPr>
  </p:notesTextViewPr>
  <p:sorterViewPr>
    <p:cViewPr>
      <p:scale>
        <a:sx n="140" d="100"/>
        <a:sy n="140" d="100"/>
      </p:scale>
      <p:origin x="0" y="-19092"/>
    </p:cViewPr>
  </p:sorterViewPr>
  <p:notesViewPr>
    <p:cSldViewPr snapToGrid="0">
      <p:cViewPr varScale="1">
        <p:scale>
          <a:sx n="155" d="100"/>
          <a:sy n="155" d="100"/>
        </p:scale>
        <p:origin x="380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ssandro Mencarelli" userId="c7253dcf-d7f0-4782-8401-fbd212d569c9" providerId="ADAL" clId="{D1F6EA6B-5C09-48AD-BA0B-AF83C47F7047}"/>
    <pc:docChg chg="undo redo custSel addSld delSld modSld sldOrd">
      <pc:chgData name="Alessandro Mencarelli" userId="c7253dcf-d7f0-4782-8401-fbd212d569c9" providerId="ADAL" clId="{D1F6EA6B-5C09-48AD-BA0B-AF83C47F7047}" dt="2023-03-22T15:10:36.935" v="22197" actId="20577"/>
      <pc:docMkLst>
        <pc:docMk/>
      </pc:docMkLst>
      <pc:sldChg chg="modSp add del mod">
        <pc:chgData name="Alessandro Mencarelli" userId="c7253dcf-d7f0-4782-8401-fbd212d569c9" providerId="ADAL" clId="{D1F6EA6B-5C09-48AD-BA0B-AF83C47F7047}" dt="2023-03-15T15:02:10.287" v="4121" actId="47"/>
        <pc:sldMkLst>
          <pc:docMk/>
          <pc:sldMk cId="1879241650" sldId="262"/>
        </pc:sldMkLst>
        <pc:spChg chg="mod">
          <ac:chgData name="Alessandro Mencarelli" userId="c7253dcf-d7f0-4782-8401-fbd212d569c9" providerId="ADAL" clId="{D1F6EA6B-5C09-48AD-BA0B-AF83C47F7047}" dt="2023-03-15T11:07:57.910" v="2087" actId="207"/>
          <ac:spMkLst>
            <pc:docMk/>
            <pc:sldMk cId="1879241650" sldId="262"/>
            <ac:spMk id="2" creationId="{15A11FF4-12D6-4727-9E5A-1F1B9D0DB766}"/>
          </ac:spMkLst>
        </pc:spChg>
      </pc:sldChg>
      <pc:sldChg chg="modSp add del mod">
        <pc:chgData name="Alessandro Mencarelli" userId="c7253dcf-d7f0-4782-8401-fbd212d569c9" providerId="ADAL" clId="{D1F6EA6B-5C09-48AD-BA0B-AF83C47F7047}" dt="2023-03-15T15:02:56.950" v="4126" actId="47"/>
        <pc:sldMkLst>
          <pc:docMk/>
          <pc:sldMk cId="2791049690" sldId="264"/>
        </pc:sldMkLst>
        <pc:spChg chg="mod">
          <ac:chgData name="Alessandro Mencarelli" userId="c7253dcf-d7f0-4782-8401-fbd212d569c9" providerId="ADAL" clId="{D1F6EA6B-5C09-48AD-BA0B-AF83C47F7047}" dt="2023-03-15T11:53:42.781" v="2273" actId="20577"/>
          <ac:spMkLst>
            <pc:docMk/>
            <pc:sldMk cId="2791049690" sldId="264"/>
            <ac:spMk id="2" creationId="{55634881-2BF5-465B-8922-B4EB85E2ECFB}"/>
          </ac:spMkLst>
        </pc:spChg>
      </pc:sldChg>
      <pc:sldChg chg="modSp add del mod">
        <pc:chgData name="Alessandro Mencarelli" userId="c7253dcf-d7f0-4782-8401-fbd212d569c9" providerId="ADAL" clId="{D1F6EA6B-5C09-48AD-BA0B-AF83C47F7047}" dt="2023-03-15T11:51:05.849" v="2095" actId="47"/>
        <pc:sldMkLst>
          <pc:docMk/>
          <pc:sldMk cId="2085255986" sldId="265"/>
        </pc:sldMkLst>
        <pc:spChg chg="mod">
          <ac:chgData name="Alessandro Mencarelli" userId="c7253dcf-d7f0-4782-8401-fbd212d569c9" providerId="ADAL" clId="{D1F6EA6B-5C09-48AD-BA0B-AF83C47F7047}" dt="2023-03-15T10:51:19.850" v="2039" actId="27636"/>
          <ac:spMkLst>
            <pc:docMk/>
            <pc:sldMk cId="2085255986" sldId="265"/>
            <ac:spMk id="3" creationId="{CEC6FD0E-63CF-4C54-AA62-C073ADE61E8A}"/>
          </ac:spMkLst>
        </pc:spChg>
      </pc:sldChg>
      <pc:sldChg chg="modSp del mod">
        <pc:chgData name="Alessandro Mencarelli" userId="c7253dcf-d7f0-4782-8401-fbd212d569c9" providerId="ADAL" clId="{D1F6EA6B-5C09-48AD-BA0B-AF83C47F7047}" dt="2023-03-20T11:08:37.069" v="12150" actId="47"/>
        <pc:sldMkLst>
          <pc:docMk/>
          <pc:sldMk cId="0" sldId="267"/>
        </pc:sldMkLst>
        <pc:spChg chg="mod">
          <ac:chgData name="Alessandro Mencarelli" userId="c7253dcf-d7f0-4782-8401-fbd212d569c9" providerId="ADAL" clId="{D1F6EA6B-5C09-48AD-BA0B-AF83C47F7047}" dt="2023-03-14T13:38:46.153" v="9" actId="21"/>
          <ac:spMkLst>
            <pc:docMk/>
            <pc:sldMk cId="0" sldId="267"/>
            <ac:spMk id="21506" creationId="{9E89B63D-7959-650F-6AB9-9DBC550F9926}"/>
          </ac:spMkLst>
        </pc:spChg>
      </pc:sldChg>
      <pc:sldChg chg="modSp add del mod">
        <pc:chgData name="Alessandro Mencarelli" userId="c7253dcf-d7f0-4782-8401-fbd212d569c9" providerId="ADAL" clId="{D1F6EA6B-5C09-48AD-BA0B-AF83C47F7047}" dt="2023-03-15T11:54:02.634" v="2277" actId="47"/>
        <pc:sldMkLst>
          <pc:docMk/>
          <pc:sldMk cId="2084165088" sldId="268"/>
        </pc:sldMkLst>
        <pc:spChg chg="mod">
          <ac:chgData name="Alessandro Mencarelli" userId="c7253dcf-d7f0-4782-8401-fbd212d569c9" providerId="ADAL" clId="{D1F6EA6B-5C09-48AD-BA0B-AF83C47F7047}" dt="2023-03-15T10:51:19.870" v="2041" actId="27636"/>
          <ac:spMkLst>
            <pc:docMk/>
            <pc:sldMk cId="2084165088" sldId="268"/>
            <ac:spMk id="3" creationId="{D94D8693-CA06-434D-BCBD-0861768DEA49}"/>
          </ac:spMkLst>
        </pc:spChg>
      </pc:sldChg>
      <pc:sldChg chg="modSp add del mod">
        <pc:chgData name="Alessandro Mencarelli" userId="c7253dcf-d7f0-4782-8401-fbd212d569c9" providerId="ADAL" clId="{D1F6EA6B-5C09-48AD-BA0B-AF83C47F7047}" dt="2023-03-15T15:02:59.621" v="4128" actId="47"/>
        <pc:sldMkLst>
          <pc:docMk/>
          <pc:sldMk cId="1792963951" sldId="269"/>
        </pc:sldMkLst>
        <pc:spChg chg="mod">
          <ac:chgData name="Alessandro Mencarelli" userId="c7253dcf-d7f0-4782-8401-fbd212d569c9" providerId="ADAL" clId="{D1F6EA6B-5C09-48AD-BA0B-AF83C47F7047}" dt="2023-03-15T11:54:12.833" v="2280" actId="207"/>
          <ac:spMkLst>
            <pc:docMk/>
            <pc:sldMk cId="1792963951" sldId="269"/>
            <ac:spMk id="2" creationId="{6651C52C-84E3-4031-88E0-0D7D850CB89E}"/>
          </ac:spMkLst>
        </pc:spChg>
      </pc:sldChg>
      <pc:sldChg chg="modSp add del mod">
        <pc:chgData name="Alessandro Mencarelli" userId="c7253dcf-d7f0-4782-8401-fbd212d569c9" providerId="ADAL" clId="{D1F6EA6B-5C09-48AD-BA0B-AF83C47F7047}" dt="2023-03-15T11:54:19.627" v="2281" actId="47"/>
        <pc:sldMkLst>
          <pc:docMk/>
          <pc:sldMk cId="256826914" sldId="270"/>
        </pc:sldMkLst>
        <pc:spChg chg="mod">
          <ac:chgData name="Alessandro Mencarelli" userId="c7253dcf-d7f0-4782-8401-fbd212d569c9" providerId="ADAL" clId="{D1F6EA6B-5C09-48AD-BA0B-AF83C47F7047}" dt="2023-03-15T10:51:19.887" v="2042" actId="27636"/>
          <ac:spMkLst>
            <pc:docMk/>
            <pc:sldMk cId="256826914" sldId="270"/>
            <ac:spMk id="3" creationId="{742751ED-56C6-4CE5-AC16-CA37BB1198DF}"/>
          </ac:spMkLst>
        </pc:spChg>
      </pc:sldChg>
      <pc:sldChg chg="modSp add del mod">
        <pc:chgData name="Alessandro Mencarelli" userId="c7253dcf-d7f0-4782-8401-fbd212d569c9" providerId="ADAL" clId="{D1F6EA6B-5C09-48AD-BA0B-AF83C47F7047}" dt="2023-03-15T15:03:00.355" v="4129" actId="47"/>
        <pc:sldMkLst>
          <pc:docMk/>
          <pc:sldMk cId="455042461" sldId="271"/>
        </pc:sldMkLst>
        <pc:spChg chg="mod">
          <ac:chgData name="Alessandro Mencarelli" userId="c7253dcf-d7f0-4782-8401-fbd212d569c9" providerId="ADAL" clId="{D1F6EA6B-5C09-48AD-BA0B-AF83C47F7047}" dt="2023-03-15T11:54:42.148" v="2286" actId="120"/>
          <ac:spMkLst>
            <pc:docMk/>
            <pc:sldMk cId="455042461" sldId="271"/>
            <ac:spMk id="2" creationId="{562B9F6B-848F-47AF-953E-E18F5252555D}"/>
          </ac:spMkLst>
        </pc:spChg>
      </pc:sldChg>
      <pc:sldChg chg="modSp add del mod">
        <pc:chgData name="Alessandro Mencarelli" userId="c7253dcf-d7f0-4782-8401-fbd212d569c9" providerId="ADAL" clId="{D1F6EA6B-5C09-48AD-BA0B-AF83C47F7047}" dt="2023-03-15T11:54:31.229" v="2283" actId="47"/>
        <pc:sldMkLst>
          <pc:docMk/>
          <pc:sldMk cId="290406405" sldId="272"/>
        </pc:sldMkLst>
        <pc:spChg chg="mod">
          <ac:chgData name="Alessandro Mencarelli" userId="c7253dcf-d7f0-4782-8401-fbd212d569c9" providerId="ADAL" clId="{D1F6EA6B-5C09-48AD-BA0B-AF83C47F7047}" dt="2023-03-15T10:51:19.887" v="2044" actId="27636"/>
          <ac:spMkLst>
            <pc:docMk/>
            <pc:sldMk cId="290406405" sldId="272"/>
            <ac:spMk id="3" creationId="{00012963-5C37-445F-824C-A46E40E96DAB}"/>
          </ac:spMkLst>
        </pc:spChg>
      </pc:sldChg>
      <pc:sldChg chg="modSp add del mod">
        <pc:chgData name="Alessandro Mencarelli" userId="c7253dcf-d7f0-4782-8401-fbd212d569c9" providerId="ADAL" clId="{D1F6EA6B-5C09-48AD-BA0B-AF83C47F7047}" dt="2023-03-15T15:03:01.566" v="4130" actId="47"/>
        <pc:sldMkLst>
          <pc:docMk/>
          <pc:sldMk cId="3591831001" sldId="273"/>
        </pc:sldMkLst>
        <pc:spChg chg="mod">
          <ac:chgData name="Alessandro Mencarelli" userId="c7253dcf-d7f0-4782-8401-fbd212d569c9" providerId="ADAL" clId="{D1F6EA6B-5C09-48AD-BA0B-AF83C47F7047}" dt="2023-03-15T11:54:39.110" v="2285" actId="120"/>
          <ac:spMkLst>
            <pc:docMk/>
            <pc:sldMk cId="3591831001" sldId="273"/>
            <ac:spMk id="2" creationId="{BF1C90A5-9E44-4A2B-A051-4576FC93D56F}"/>
          </ac:spMkLst>
        </pc:spChg>
      </pc:sldChg>
      <pc:sldChg chg="modSp add del mod">
        <pc:chgData name="Alessandro Mencarelli" userId="c7253dcf-d7f0-4782-8401-fbd212d569c9" providerId="ADAL" clId="{D1F6EA6B-5C09-48AD-BA0B-AF83C47F7047}" dt="2023-03-15T11:54:49.397" v="2287" actId="47"/>
        <pc:sldMkLst>
          <pc:docMk/>
          <pc:sldMk cId="3372446094" sldId="274"/>
        </pc:sldMkLst>
        <pc:spChg chg="mod">
          <ac:chgData name="Alessandro Mencarelli" userId="c7253dcf-d7f0-4782-8401-fbd212d569c9" providerId="ADAL" clId="{D1F6EA6B-5C09-48AD-BA0B-AF83C47F7047}" dt="2023-03-15T10:51:19.904" v="2046" actId="27636"/>
          <ac:spMkLst>
            <pc:docMk/>
            <pc:sldMk cId="3372446094" sldId="274"/>
            <ac:spMk id="3" creationId="{D564A0A8-696E-4E1C-ACB3-B9869B30838B}"/>
          </ac:spMkLst>
        </pc:spChg>
      </pc:sldChg>
      <pc:sldChg chg="modSp add del mod">
        <pc:chgData name="Alessandro Mencarelli" userId="c7253dcf-d7f0-4782-8401-fbd212d569c9" providerId="ADAL" clId="{D1F6EA6B-5C09-48AD-BA0B-AF83C47F7047}" dt="2023-03-15T15:03:02.363" v="4131" actId="47"/>
        <pc:sldMkLst>
          <pc:docMk/>
          <pc:sldMk cId="1771230034" sldId="275"/>
        </pc:sldMkLst>
        <pc:spChg chg="mod">
          <ac:chgData name="Alessandro Mencarelli" userId="c7253dcf-d7f0-4782-8401-fbd212d569c9" providerId="ADAL" clId="{D1F6EA6B-5C09-48AD-BA0B-AF83C47F7047}" dt="2023-03-15T11:54:57.519" v="2290" actId="207"/>
          <ac:spMkLst>
            <pc:docMk/>
            <pc:sldMk cId="1771230034" sldId="275"/>
            <ac:spMk id="2" creationId="{E2175668-671E-436C-BE3E-35160C663088}"/>
          </ac:spMkLst>
        </pc:spChg>
      </pc:sldChg>
      <pc:sldChg chg="modSp add del mod">
        <pc:chgData name="Alessandro Mencarelli" userId="c7253dcf-d7f0-4782-8401-fbd212d569c9" providerId="ADAL" clId="{D1F6EA6B-5C09-48AD-BA0B-AF83C47F7047}" dt="2023-03-15T11:55:01.585" v="2291" actId="47"/>
        <pc:sldMkLst>
          <pc:docMk/>
          <pc:sldMk cId="3086257089" sldId="276"/>
        </pc:sldMkLst>
        <pc:spChg chg="mod">
          <ac:chgData name="Alessandro Mencarelli" userId="c7253dcf-d7f0-4782-8401-fbd212d569c9" providerId="ADAL" clId="{D1F6EA6B-5C09-48AD-BA0B-AF83C47F7047}" dt="2023-03-15T10:51:19.904" v="2048" actId="27636"/>
          <ac:spMkLst>
            <pc:docMk/>
            <pc:sldMk cId="3086257089" sldId="276"/>
            <ac:spMk id="3" creationId="{6F372F29-E210-4013-842F-89559F078AC0}"/>
          </ac:spMkLst>
        </pc:spChg>
      </pc:sldChg>
      <pc:sldChg chg="modSp add del mod">
        <pc:chgData name="Alessandro Mencarelli" userId="c7253dcf-d7f0-4782-8401-fbd212d569c9" providerId="ADAL" clId="{D1F6EA6B-5C09-48AD-BA0B-AF83C47F7047}" dt="2023-03-15T15:03:03.224" v="4132" actId="47"/>
        <pc:sldMkLst>
          <pc:docMk/>
          <pc:sldMk cId="1174871167" sldId="278"/>
        </pc:sldMkLst>
        <pc:spChg chg="mod">
          <ac:chgData name="Alessandro Mencarelli" userId="c7253dcf-d7f0-4782-8401-fbd212d569c9" providerId="ADAL" clId="{D1F6EA6B-5C09-48AD-BA0B-AF83C47F7047}" dt="2023-03-15T11:55:14.067" v="2295" actId="207"/>
          <ac:spMkLst>
            <pc:docMk/>
            <pc:sldMk cId="1174871167" sldId="278"/>
            <ac:spMk id="2" creationId="{1D719604-F1F7-4D91-80E3-67433191FAB6}"/>
          </ac:spMkLst>
        </pc:spChg>
      </pc:sldChg>
      <pc:sldChg chg="modSp add del mod">
        <pc:chgData name="Alessandro Mencarelli" userId="c7253dcf-d7f0-4782-8401-fbd212d569c9" providerId="ADAL" clId="{D1F6EA6B-5C09-48AD-BA0B-AF83C47F7047}" dt="2023-03-15T11:55:04.068" v="2292" actId="47"/>
        <pc:sldMkLst>
          <pc:docMk/>
          <pc:sldMk cId="3480816915" sldId="279"/>
        </pc:sldMkLst>
        <pc:spChg chg="mod">
          <ac:chgData name="Alessandro Mencarelli" userId="c7253dcf-d7f0-4782-8401-fbd212d569c9" providerId="ADAL" clId="{D1F6EA6B-5C09-48AD-BA0B-AF83C47F7047}" dt="2023-03-15T10:51:19.920" v="2050" actId="27636"/>
          <ac:spMkLst>
            <pc:docMk/>
            <pc:sldMk cId="3480816915" sldId="279"/>
            <ac:spMk id="3" creationId="{8BEF59E6-3614-49AC-B201-369CE1934FB7}"/>
          </ac:spMkLst>
        </pc:spChg>
      </pc:sldChg>
      <pc:sldChg chg="modSp add del mod">
        <pc:chgData name="Alessandro Mencarelli" userId="c7253dcf-d7f0-4782-8401-fbd212d569c9" providerId="ADAL" clId="{D1F6EA6B-5C09-48AD-BA0B-AF83C47F7047}" dt="2023-03-15T15:03:04.046" v="4133" actId="47"/>
        <pc:sldMkLst>
          <pc:docMk/>
          <pc:sldMk cId="2955623686" sldId="280"/>
        </pc:sldMkLst>
        <pc:spChg chg="mod">
          <ac:chgData name="Alessandro Mencarelli" userId="c7253dcf-d7f0-4782-8401-fbd212d569c9" providerId="ADAL" clId="{D1F6EA6B-5C09-48AD-BA0B-AF83C47F7047}" dt="2023-03-15T10:51:19.920" v="2051" actId="27636"/>
          <ac:spMkLst>
            <pc:docMk/>
            <pc:sldMk cId="2955623686" sldId="280"/>
            <ac:spMk id="2" creationId="{DB0F7781-569E-4D01-A86E-12C1D38C1A4D}"/>
          </ac:spMkLst>
        </pc:spChg>
      </pc:sldChg>
      <pc:sldChg chg="modSp add del mod">
        <pc:chgData name="Alessandro Mencarelli" userId="c7253dcf-d7f0-4782-8401-fbd212d569c9" providerId="ADAL" clId="{D1F6EA6B-5C09-48AD-BA0B-AF83C47F7047}" dt="2023-03-15T11:55:20.984" v="2296" actId="47"/>
        <pc:sldMkLst>
          <pc:docMk/>
          <pc:sldMk cId="2228369449" sldId="281"/>
        </pc:sldMkLst>
        <pc:spChg chg="mod">
          <ac:chgData name="Alessandro Mencarelli" userId="c7253dcf-d7f0-4782-8401-fbd212d569c9" providerId="ADAL" clId="{D1F6EA6B-5C09-48AD-BA0B-AF83C47F7047}" dt="2023-03-15T10:51:19.920" v="2052" actId="27636"/>
          <ac:spMkLst>
            <pc:docMk/>
            <pc:sldMk cId="2228369449" sldId="281"/>
            <ac:spMk id="3" creationId="{632528B7-D5EB-443D-AEF3-D0532A1B3022}"/>
          </ac:spMkLst>
        </pc:spChg>
      </pc:sldChg>
      <pc:sldChg chg="modSp add del mod">
        <pc:chgData name="Alessandro Mencarelli" userId="c7253dcf-d7f0-4782-8401-fbd212d569c9" providerId="ADAL" clId="{D1F6EA6B-5C09-48AD-BA0B-AF83C47F7047}" dt="2023-03-15T15:03:04.516" v="4134" actId="47"/>
        <pc:sldMkLst>
          <pc:docMk/>
          <pc:sldMk cId="801086505" sldId="282"/>
        </pc:sldMkLst>
        <pc:spChg chg="mod">
          <ac:chgData name="Alessandro Mencarelli" userId="c7253dcf-d7f0-4782-8401-fbd212d569c9" providerId="ADAL" clId="{D1F6EA6B-5C09-48AD-BA0B-AF83C47F7047}" dt="2023-03-15T10:51:19.920" v="2053" actId="27636"/>
          <ac:spMkLst>
            <pc:docMk/>
            <pc:sldMk cId="801086505" sldId="282"/>
            <ac:spMk id="2" creationId="{E0594388-DDBE-4ED5-A6BF-B32F7BA60642}"/>
          </ac:spMkLst>
        </pc:spChg>
      </pc:sldChg>
      <pc:sldChg chg="modSp add del mod">
        <pc:chgData name="Alessandro Mencarelli" userId="c7253dcf-d7f0-4782-8401-fbd212d569c9" providerId="ADAL" clId="{D1F6EA6B-5C09-48AD-BA0B-AF83C47F7047}" dt="2023-03-15T11:55:23.185" v="2297" actId="47"/>
        <pc:sldMkLst>
          <pc:docMk/>
          <pc:sldMk cId="4035645549" sldId="283"/>
        </pc:sldMkLst>
        <pc:spChg chg="mod">
          <ac:chgData name="Alessandro Mencarelli" userId="c7253dcf-d7f0-4782-8401-fbd212d569c9" providerId="ADAL" clId="{D1F6EA6B-5C09-48AD-BA0B-AF83C47F7047}" dt="2023-03-15T10:51:19.935" v="2054" actId="27636"/>
          <ac:spMkLst>
            <pc:docMk/>
            <pc:sldMk cId="4035645549" sldId="283"/>
            <ac:spMk id="3" creationId="{17336513-E516-46F3-AB06-7B7709F566E6}"/>
          </ac:spMkLst>
        </pc:spChg>
      </pc:sldChg>
      <pc:sldChg chg="modSp add del mod">
        <pc:chgData name="Alessandro Mencarelli" userId="c7253dcf-d7f0-4782-8401-fbd212d569c9" providerId="ADAL" clId="{D1F6EA6B-5C09-48AD-BA0B-AF83C47F7047}" dt="2023-03-15T15:03:05.008" v="4135" actId="47"/>
        <pc:sldMkLst>
          <pc:docMk/>
          <pc:sldMk cId="3073048785" sldId="284"/>
        </pc:sldMkLst>
        <pc:spChg chg="mod">
          <ac:chgData name="Alessandro Mencarelli" userId="c7253dcf-d7f0-4782-8401-fbd212d569c9" providerId="ADAL" clId="{D1F6EA6B-5C09-48AD-BA0B-AF83C47F7047}" dt="2023-03-15T10:51:19.940" v="2055" actId="27636"/>
          <ac:spMkLst>
            <pc:docMk/>
            <pc:sldMk cId="3073048785" sldId="284"/>
            <ac:spMk id="2" creationId="{5C25CD40-193D-499C-B30C-78D80D1FB30E}"/>
          </ac:spMkLst>
        </pc:spChg>
      </pc:sldChg>
      <pc:sldChg chg="add del">
        <pc:chgData name="Alessandro Mencarelli" userId="c7253dcf-d7f0-4782-8401-fbd212d569c9" providerId="ADAL" clId="{D1F6EA6B-5C09-48AD-BA0B-AF83C47F7047}" dt="2023-03-15T11:55:27.753" v="2298" actId="47"/>
        <pc:sldMkLst>
          <pc:docMk/>
          <pc:sldMk cId="3196536025" sldId="285"/>
        </pc:sldMkLst>
      </pc:sldChg>
      <pc:sldChg chg="add del modTransition">
        <pc:chgData name="Alessandro Mencarelli" userId="c7253dcf-d7f0-4782-8401-fbd212d569c9" providerId="ADAL" clId="{D1F6EA6B-5C09-48AD-BA0B-AF83C47F7047}" dt="2023-03-15T15:03:22.545" v="4160" actId="47"/>
        <pc:sldMkLst>
          <pc:docMk/>
          <pc:sldMk cId="1472920438" sldId="294"/>
        </pc:sldMkLst>
      </pc:sldChg>
      <pc:sldChg chg="add del">
        <pc:chgData name="Alessandro Mencarelli" userId="c7253dcf-d7f0-4782-8401-fbd212d569c9" providerId="ADAL" clId="{D1F6EA6B-5C09-48AD-BA0B-AF83C47F7047}" dt="2023-03-15T15:03:06.975" v="4140" actId="47"/>
        <pc:sldMkLst>
          <pc:docMk/>
          <pc:sldMk cId="175292352" sldId="299"/>
        </pc:sldMkLst>
      </pc:sldChg>
      <pc:sldChg chg="add del">
        <pc:chgData name="Alessandro Mencarelli" userId="c7253dcf-d7f0-4782-8401-fbd212d569c9" providerId="ADAL" clId="{D1F6EA6B-5C09-48AD-BA0B-AF83C47F7047}" dt="2023-03-15T15:03:10.896" v="4145" actId="47"/>
        <pc:sldMkLst>
          <pc:docMk/>
          <pc:sldMk cId="3878781388" sldId="300"/>
        </pc:sldMkLst>
      </pc:sldChg>
      <pc:sldChg chg="add del">
        <pc:chgData name="Alessandro Mencarelli" userId="c7253dcf-d7f0-4782-8401-fbd212d569c9" providerId="ADAL" clId="{D1F6EA6B-5C09-48AD-BA0B-AF83C47F7047}" dt="2023-03-15T15:03:14.035" v="4150" actId="47"/>
        <pc:sldMkLst>
          <pc:docMk/>
          <pc:sldMk cId="89438457" sldId="301"/>
        </pc:sldMkLst>
      </pc:sldChg>
      <pc:sldChg chg="modSp add del mod">
        <pc:chgData name="Alessandro Mencarelli" userId="c7253dcf-d7f0-4782-8401-fbd212d569c9" providerId="ADAL" clId="{D1F6EA6B-5C09-48AD-BA0B-AF83C47F7047}" dt="2023-03-20T08:40:15.770" v="9485" actId="47"/>
        <pc:sldMkLst>
          <pc:docMk/>
          <pc:sldMk cId="2110407076" sldId="301"/>
        </pc:sldMkLst>
        <pc:spChg chg="mod">
          <ac:chgData name="Alessandro Mencarelli" userId="c7253dcf-d7f0-4782-8401-fbd212d569c9" providerId="ADAL" clId="{D1F6EA6B-5C09-48AD-BA0B-AF83C47F7047}" dt="2023-03-20T08:39:38.634" v="9483" actId="27636"/>
          <ac:spMkLst>
            <pc:docMk/>
            <pc:sldMk cId="2110407076" sldId="301"/>
            <ac:spMk id="3" creationId="{BC394F65-72CF-D120-8BD3-74D897BA32F0}"/>
          </ac:spMkLst>
        </pc:spChg>
      </pc:sldChg>
      <pc:sldChg chg="add del">
        <pc:chgData name="Alessandro Mencarelli" userId="c7253dcf-d7f0-4782-8401-fbd212d569c9" providerId="ADAL" clId="{D1F6EA6B-5C09-48AD-BA0B-AF83C47F7047}" dt="2023-03-15T15:03:17.715" v="4155" actId="47"/>
        <pc:sldMkLst>
          <pc:docMk/>
          <pc:sldMk cId="2874127385" sldId="302"/>
        </pc:sldMkLst>
      </pc:sldChg>
      <pc:sldChg chg="add del">
        <pc:chgData name="Alessandro Mencarelli" userId="c7253dcf-d7f0-4782-8401-fbd212d569c9" providerId="ADAL" clId="{D1F6EA6B-5C09-48AD-BA0B-AF83C47F7047}" dt="2023-03-15T15:03:05.693" v="4136" actId="47"/>
        <pc:sldMkLst>
          <pc:docMk/>
          <pc:sldMk cId="3087608667" sldId="303"/>
        </pc:sldMkLst>
      </pc:sldChg>
      <pc:sldChg chg="modSp add del mod">
        <pc:chgData name="Alessandro Mencarelli" userId="c7253dcf-d7f0-4782-8401-fbd212d569c9" providerId="ADAL" clId="{D1F6EA6B-5C09-48AD-BA0B-AF83C47F7047}" dt="2023-03-15T15:03:23.835" v="4161" actId="47"/>
        <pc:sldMkLst>
          <pc:docMk/>
          <pc:sldMk cId="2271881381" sldId="305"/>
        </pc:sldMkLst>
        <pc:spChg chg="mod">
          <ac:chgData name="Alessandro Mencarelli" userId="c7253dcf-d7f0-4782-8401-fbd212d569c9" providerId="ADAL" clId="{D1F6EA6B-5C09-48AD-BA0B-AF83C47F7047}" dt="2023-03-15T10:51:19.956" v="2066" actId="27636"/>
          <ac:spMkLst>
            <pc:docMk/>
            <pc:sldMk cId="2271881381" sldId="305"/>
            <ac:spMk id="3" creationId="{6B467996-8729-4807-B343-AEAE2A99ED52}"/>
          </ac:spMkLst>
        </pc:spChg>
      </pc:sldChg>
      <pc:sldChg chg="add del">
        <pc:chgData name="Alessandro Mencarelli" userId="c7253dcf-d7f0-4782-8401-fbd212d569c9" providerId="ADAL" clId="{D1F6EA6B-5C09-48AD-BA0B-AF83C47F7047}" dt="2023-03-15T15:03:28.498" v="4162" actId="47"/>
        <pc:sldMkLst>
          <pc:docMk/>
          <pc:sldMk cId="408010682" sldId="307"/>
        </pc:sldMkLst>
      </pc:sldChg>
      <pc:sldChg chg="add del">
        <pc:chgData name="Alessandro Mencarelli" userId="c7253dcf-d7f0-4782-8401-fbd212d569c9" providerId="ADAL" clId="{D1F6EA6B-5C09-48AD-BA0B-AF83C47F7047}" dt="2023-03-15T11:55:47.903" v="2299" actId="47"/>
        <pc:sldMkLst>
          <pc:docMk/>
          <pc:sldMk cId="3510248680" sldId="308"/>
        </pc:sldMkLst>
      </pc:sldChg>
      <pc:sldChg chg="add del">
        <pc:chgData name="Alessandro Mencarelli" userId="c7253dcf-d7f0-4782-8401-fbd212d569c9" providerId="ADAL" clId="{D1F6EA6B-5C09-48AD-BA0B-AF83C47F7047}" dt="2023-03-15T15:03:07.137" v="4141" actId="47"/>
        <pc:sldMkLst>
          <pc:docMk/>
          <pc:sldMk cId="663097629" sldId="309"/>
        </pc:sldMkLst>
      </pc:sldChg>
      <pc:sldChg chg="add del">
        <pc:chgData name="Alessandro Mencarelli" userId="c7253dcf-d7f0-4782-8401-fbd212d569c9" providerId="ADAL" clId="{D1F6EA6B-5C09-48AD-BA0B-AF83C47F7047}" dt="2023-03-15T15:03:11.454" v="4146" actId="47"/>
        <pc:sldMkLst>
          <pc:docMk/>
          <pc:sldMk cId="1599577666" sldId="310"/>
        </pc:sldMkLst>
      </pc:sldChg>
      <pc:sldChg chg="add del">
        <pc:chgData name="Alessandro Mencarelli" userId="c7253dcf-d7f0-4782-8401-fbd212d569c9" providerId="ADAL" clId="{D1F6EA6B-5C09-48AD-BA0B-AF83C47F7047}" dt="2023-03-15T15:03:14.634" v="4151" actId="47"/>
        <pc:sldMkLst>
          <pc:docMk/>
          <pc:sldMk cId="715266498" sldId="311"/>
        </pc:sldMkLst>
      </pc:sldChg>
      <pc:sldChg chg="modSp add del mod">
        <pc:chgData name="Alessandro Mencarelli" userId="c7253dcf-d7f0-4782-8401-fbd212d569c9" providerId="ADAL" clId="{D1F6EA6B-5C09-48AD-BA0B-AF83C47F7047}" dt="2023-03-20T08:40:56.073" v="9488" actId="47"/>
        <pc:sldMkLst>
          <pc:docMk/>
          <pc:sldMk cId="3251681297" sldId="311"/>
        </pc:sldMkLst>
        <pc:spChg chg="mod">
          <ac:chgData name="Alessandro Mencarelli" userId="c7253dcf-d7f0-4782-8401-fbd212d569c9" providerId="ADAL" clId="{D1F6EA6B-5C09-48AD-BA0B-AF83C47F7047}" dt="2023-03-20T08:40:37.444" v="9487" actId="20577"/>
          <ac:spMkLst>
            <pc:docMk/>
            <pc:sldMk cId="3251681297" sldId="311"/>
            <ac:spMk id="3" creationId="{BC394F65-72CF-D120-8BD3-74D897BA32F0}"/>
          </ac:spMkLst>
        </pc:spChg>
      </pc:sldChg>
      <pc:sldChg chg="add del">
        <pc:chgData name="Alessandro Mencarelli" userId="c7253dcf-d7f0-4782-8401-fbd212d569c9" providerId="ADAL" clId="{D1F6EA6B-5C09-48AD-BA0B-AF83C47F7047}" dt="2023-03-15T15:03:18.522" v="4156" actId="47"/>
        <pc:sldMkLst>
          <pc:docMk/>
          <pc:sldMk cId="4163169784" sldId="312"/>
        </pc:sldMkLst>
      </pc:sldChg>
      <pc:sldChg chg="modSp add del mod">
        <pc:chgData name="Alessandro Mencarelli" userId="c7253dcf-d7f0-4782-8401-fbd212d569c9" providerId="ADAL" clId="{D1F6EA6B-5C09-48AD-BA0B-AF83C47F7047}" dt="2023-03-15T15:03:06.116" v="4137" actId="47"/>
        <pc:sldMkLst>
          <pc:docMk/>
          <pc:sldMk cId="1863660" sldId="318"/>
        </pc:sldMkLst>
        <pc:graphicFrameChg chg="modGraphic">
          <ac:chgData name="Alessandro Mencarelli" userId="c7253dcf-d7f0-4782-8401-fbd212d569c9" providerId="ADAL" clId="{D1F6EA6B-5C09-48AD-BA0B-AF83C47F7047}" dt="2023-03-15T14:28:50.926" v="3109" actId="14734"/>
          <ac:graphicFrameMkLst>
            <pc:docMk/>
            <pc:sldMk cId="1863660" sldId="318"/>
            <ac:graphicFrameMk id="4" creationId="{BCB97CB1-2323-432B-88DE-0AB80ABF03F7}"/>
          </ac:graphicFrameMkLst>
        </pc:graphicFrameChg>
      </pc:sldChg>
      <pc:sldChg chg="add del">
        <pc:chgData name="Alessandro Mencarelli" userId="c7253dcf-d7f0-4782-8401-fbd212d569c9" providerId="ADAL" clId="{D1F6EA6B-5C09-48AD-BA0B-AF83C47F7047}" dt="2023-03-15T15:03:06.404" v="4138" actId="47"/>
        <pc:sldMkLst>
          <pc:docMk/>
          <pc:sldMk cId="4245994413" sldId="319"/>
        </pc:sldMkLst>
      </pc:sldChg>
      <pc:sldChg chg="modSp add del mod">
        <pc:chgData name="Alessandro Mencarelli" userId="c7253dcf-d7f0-4782-8401-fbd212d569c9" providerId="ADAL" clId="{D1F6EA6B-5C09-48AD-BA0B-AF83C47F7047}" dt="2023-03-15T15:03:06.712" v="4139" actId="47"/>
        <pc:sldMkLst>
          <pc:docMk/>
          <pc:sldMk cId="3146812632" sldId="320"/>
        </pc:sldMkLst>
        <pc:spChg chg="mod">
          <ac:chgData name="Alessandro Mencarelli" userId="c7253dcf-d7f0-4782-8401-fbd212d569c9" providerId="ADAL" clId="{D1F6EA6B-5C09-48AD-BA0B-AF83C47F7047}" dt="2023-03-15T10:51:19.940" v="2056" actId="27636"/>
          <ac:spMkLst>
            <pc:docMk/>
            <pc:sldMk cId="3146812632" sldId="320"/>
            <ac:spMk id="2" creationId="{7DAE626A-9EEE-4666-95E7-BEE9F7F1B7C5}"/>
          </ac:spMkLst>
        </pc:spChg>
      </pc:sldChg>
      <pc:sldChg chg="modSp add del mod">
        <pc:chgData name="Alessandro Mencarelli" userId="c7253dcf-d7f0-4782-8401-fbd212d569c9" providerId="ADAL" clId="{D1F6EA6B-5C09-48AD-BA0B-AF83C47F7047}" dt="2023-03-15T15:03:09.919" v="4142" actId="47"/>
        <pc:sldMkLst>
          <pc:docMk/>
          <pc:sldMk cId="2750296215" sldId="321"/>
        </pc:sldMkLst>
        <pc:spChg chg="mod">
          <ac:chgData name="Alessandro Mencarelli" userId="c7253dcf-d7f0-4782-8401-fbd212d569c9" providerId="ADAL" clId="{D1F6EA6B-5C09-48AD-BA0B-AF83C47F7047}" dt="2023-03-15T10:51:19.940" v="2057" actId="27636"/>
          <ac:spMkLst>
            <pc:docMk/>
            <pc:sldMk cId="2750296215" sldId="321"/>
            <ac:spMk id="2" creationId="{7DAE626A-9EEE-4666-95E7-BEE9F7F1B7C5}"/>
          </ac:spMkLst>
        </pc:spChg>
      </pc:sldChg>
      <pc:sldChg chg="add del">
        <pc:chgData name="Alessandro Mencarelli" userId="c7253dcf-d7f0-4782-8401-fbd212d569c9" providerId="ADAL" clId="{D1F6EA6B-5C09-48AD-BA0B-AF83C47F7047}" dt="2023-03-15T15:03:09.930" v="4143" actId="47"/>
        <pc:sldMkLst>
          <pc:docMk/>
          <pc:sldMk cId="1234233628" sldId="322"/>
        </pc:sldMkLst>
      </pc:sldChg>
      <pc:sldChg chg="modSp add del mod">
        <pc:chgData name="Alessandro Mencarelli" userId="c7253dcf-d7f0-4782-8401-fbd212d569c9" providerId="ADAL" clId="{D1F6EA6B-5C09-48AD-BA0B-AF83C47F7047}" dt="2023-03-15T15:03:09.959" v="4144" actId="47"/>
        <pc:sldMkLst>
          <pc:docMk/>
          <pc:sldMk cId="1381816246" sldId="323"/>
        </pc:sldMkLst>
        <pc:spChg chg="mod">
          <ac:chgData name="Alessandro Mencarelli" userId="c7253dcf-d7f0-4782-8401-fbd212d569c9" providerId="ADAL" clId="{D1F6EA6B-5C09-48AD-BA0B-AF83C47F7047}" dt="2023-03-15T10:51:19.940" v="2058" actId="27636"/>
          <ac:spMkLst>
            <pc:docMk/>
            <pc:sldMk cId="1381816246" sldId="323"/>
            <ac:spMk id="2" creationId="{7DAE626A-9EEE-4666-95E7-BEE9F7F1B7C5}"/>
          </ac:spMkLst>
        </pc:spChg>
      </pc:sldChg>
      <pc:sldChg chg="modSp add del mod">
        <pc:chgData name="Alessandro Mencarelli" userId="c7253dcf-d7f0-4782-8401-fbd212d569c9" providerId="ADAL" clId="{D1F6EA6B-5C09-48AD-BA0B-AF83C47F7047}" dt="2023-03-15T15:03:11.995" v="4147" actId="47"/>
        <pc:sldMkLst>
          <pc:docMk/>
          <pc:sldMk cId="4133900611" sldId="324"/>
        </pc:sldMkLst>
        <pc:spChg chg="mod">
          <ac:chgData name="Alessandro Mencarelli" userId="c7253dcf-d7f0-4782-8401-fbd212d569c9" providerId="ADAL" clId="{D1F6EA6B-5C09-48AD-BA0B-AF83C47F7047}" dt="2023-03-15T10:51:19.940" v="2059" actId="27636"/>
          <ac:spMkLst>
            <pc:docMk/>
            <pc:sldMk cId="4133900611" sldId="324"/>
            <ac:spMk id="2" creationId="{7DAE626A-9EEE-4666-95E7-BEE9F7F1B7C5}"/>
          </ac:spMkLst>
        </pc:spChg>
      </pc:sldChg>
      <pc:sldChg chg="add del">
        <pc:chgData name="Alessandro Mencarelli" userId="c7253dcf-d7f0-4782-8401-fbd212d569c9" providerId="ADAL" clId="{D1F6EA6B-5C09-48AD-BA0B-AF83C47F7047}" dt="2023-03-15T15:03:12.678" v="4148" actId="47"/>
        <pc:sldMkLst>
          <pc:docMk/>
          <pc:sldMk cId="2279902110" sldId="325"/>
        </pc:sldMkLst>
      </pc:sldChg>
      <pc:sldChg chg="modSp add del mod">
        <pc:chgData name="Alessandro Mencarelli" userId="c7253dcf-d7f0-4782-8401-fbd212d569c9" providerId="ADAL" clId="{D1F6EA6B-5C09-48AD-BA0B-AF83C47F7047}" dt="2023-03-15T15:03:13.438" v="4149" actId="47"/>
        <pc:sldMkLst>
          <pc:docMk/>
          <pc:sldMk cId="945853527" sldId="326"/>
        </pc:sldMkLst>
        <pc:spChg chg="mod">
          <ac:chgData name="Alessandro Mencarelli" userId="c7253dcf-d7f0-4782-8401-fbd212d569c9" providerId="ADAL" clId="{D1F6EA6B-5C09-48AD-BA0B-AF83C47F7047}" dt="2023-03-15T10:51:19.940" v="2060" actId="27636"/>
          <ac:spMkLst>
            <pc:docMk/>
            <pc:sldMk cId="945853527" sldId="326"/>
            <ac:spMk id="2" creationId="{7DAE626A-9EEE-4666-95E7-BEE9F7F1B7C5}"/>
          </ac:spMkLst>
        </pc:spChg>
      </pc:sldChg>
      <pc:sldChg chg="modSp add del mod">
        <pc:chgData name="Alessandro Mencarelli" userId="c7253dcf-d7f0-4782-8401-fbd212d569c9" providerId="ADAL" clId="{D1F6EA6B-5C09-48AD-BA0B-AF83C47F7047}" dt="2023-03-15T15:03:15.368" v="4152" actId="47"/>
        <pc:sldMkLst>
          <pc:docMk/>
          <pc:sldMk cId="2736371929" sldId="327"/>
        </pc:sldMkLst>
        <pc:spChg chg="mod">
          <ac:chgData name="Alessandro Mencarelli" userId="c7253dcf-d7f0-4782-8401-fbd212d569c9" providerId="ADAL" clId="{D1F6EA6B-5C09-48AD-BA0B-AF83C47F7047}" dt="2023-03-15T10:51:19.940" v="2061" actId="27636"/>
          <ac:spMkLst>
            <pc:docMk/>
            <pc:sldMk cId="2736371929" sldId="327"/>
            <ac:spMk id="2" creationId="{7DAE626A-9EEE-4666-95E7-BEE9F7F1B7C5}"/>
          </ac:spMkLst>
        </pc:spChg>
      </pc:sldChg>
      <pc:sldChg chg="add del">
        <pc:chgData name="Alessandro Mencarelli" userId="c7253dcf-d7f0-4782-8401-fbd212d569c9" providerId="ADAL" clId="{D1F6EA6B-5C09-48AD-BA0B-AF83C47F7047}" dt="2023-03-15T15:03:16.223" v="4153" actId="47"/>
        <pc:sldMkLst>
          <pc:docMk/>
          <pc:sldMk cId="3518514" sldId="328"/>
        </pc:sldMkLst>
      </pc:sldChg>
      <pc:sldChg chg="modSp add del mod">
        <pc:chgData name="Alessandro Mencarelli" userId="c7253dcf-d7f0-4782-8401-fbd212d569c9" providerId="ADAL" clId="{D1F6EA6B-5C09-48AD-BA0B-AF83C47F7047}" dt="2023-03-15T15:03:17.024" v="4154" actId="47"/>
        <pc:sldMkLst>
          <pc:docMk/>
          <pc:sldMk cId="3846500797" sldId="329"/>
        </pc:sldMkLst>
        <pc:spChg chg="mod">
          <ac:chgData name="Alessandro Mencarelli" userId="c7253dcf-d7f0-4782-8401-fbd212d569c9" providerId="ADAL" clId="{D1F6EA6B-5C09-48AD-BA0B-AF83C47F7047}" dt="2023-03-15T10:51:19.956" v="2062" actId="27636"/>
          <ac:spMkLst>
            <pc:docMk/>
            <pc:sldMk cId="3846500797" sldId="329"/>
            <ac:spMk id="2" creationId="{7DAE626A-9EEE-4666-95E7-BEE9F7F1B7C5}"/>
          </ac:spMkLst>
        </pc:spChg>
      </pc:sldChg>
      <pc:sldChg chg="modSp add del mod">
        <pc:chgData name="Alessandro Mencarelli" userId="c7253dcf-d7f0-4782-8401-fbd212d569c9" providerId="ADAL" clId="{D1F6EA6B-5C09-48AD-BA0B-AF83C47F7047}" dt="2023-03-15T15:03:19.201" v="4157" actId="47"/>
        <pc:sldMkLst>
          <pc:docMk/>
          <pc:sldMk cId="1454707728" sldId="330"/>
        </pc:sldMkLst>
        <pc:spChg chg="mod">
          <ac:chgData name="Alessandro Mencarelli" userId="c7253dcf-d7f0-4782-8401-fbd212d569c9" providerId="ADAL" clId="{D1F6EA6B-5C09-48AD-BA0B-AF83C47F7047}" dt="2023-03-15T10:51:19.956" v="2063" actId="27636"/>
          <ac:spMkLst>
            <pc:docMk/>
            <pc:sldMk cId="1454707728" sldId="330"/>
            <ac:spMk id="2" creationId="{7DAE626A-9EEE-4666-95E7-BEE9F7F1B7C5}"/>
          </ac:spMkLst>
        </pc:spChg>
      </pc:sldChg>
      <pc:sldChg chg="modSp add del mod">
        <pc:chgData name="Alessandro Mencarelli" userId="c7253dcf-d7f0-4782-8401-fbd212d569c9" providerId="ADAL" clId="{D1F6EA6B-5C09-48AD-BA0B-AF83C47F7047}" dt="2023-03-15T15:03:19.969" v="4158" actId="47"/>
        <pc:sldMkLst>
          <pc:docMk/>
          <pc:sldMk cId="2007378213" sldId="331"/>
        </pc:sldMkLst>
        <pc:spChg chg="mod">
          <ac:chgData name="Alessandro Mencarelli" userId="c7253dcf-d7f0-4782-8401-fbd212d569c9" providerId="ADAL" clId="{D1F6EA6B-5C09-48AD-BA0B-AF83C47F7047}" dt="2023-03-15T10:51:19.956" v="2064" actId="27636"/>
          <ac:spMkLst>
            <pc:docMk/>
            <pc:sldMk cId="2007378213" sldId="331"/>
            <ac:spMk id="2" creationId="{7DAE626A-9EEE-4666-95E7-BEE9F7F1B7C5}"/>
          </ac:spMkLst>
        </pc:spChg>
      </pc:sldChg>
      <pc:sldChg chg="modSp add del mod">
        <pc:chgData name="Alessandro Mencarelli" userId="c7253dcf-d7f0-4782-8401-fbd212d569c9" providerId="ADAL" clId="{D1F6EA6B-5C09-48AD-BA0B-AF83C47F7047}" dt="2023-03-15T15:03:22.291" v="4159" actId="47"/>
        <pc:sldMkLst>
          <pc:docMk/>
          <pc:sldMk cId="1140755845" sldId="332"/>
        </pc:sldMkLst>
        <pc:spChg chg="mod">
          <ac:chgData name="Alessandro Mencarelli" userId="c7253dcf-d7f0-4782-8401-fbd212d569c9" providerId="ADAL" clId="{D1F6EA6B-5C09-48AD-BA0B-AF83C47F7047}" dt="2023-03-15T10:51:19.956" v="2065" actId="27636"/>
          <ac:spMkLst>
            <pc:docMk/>
            <pc:sldMk cId="1140755845" sldId="332"/>
            <ac:spMk id="2" creationId="{7DAE626A-9EEE-4666-95E7-BEE9F7F1B7C5}"/>
          </ac:spMkLst>
        </pc:spChg>
      </pc:sldChg>
      <pc:sldChg chg="modSp add mod modNotesTx">
        <pc:chgData name="Alessandro Mencarelli" userId="c7253dcf-d7f0-4782-8401-fbd212d569c9" providerId="ADAL" clId="{D1F6EA6B-5C09-48AD-BA0B-AF83C47F7047}" dt="2023-03-22T14:13:53.399" v="19618" actId="20577"/>
        <pc:sldMkLst>
          <pc:docMk/>
          <pc:sldMk cId="3400797410" sldId="345"/>
        </pc:sldMkLst>
        <pc:spChg chg="mod">
          <ac:chgData name="Alessandro Mencarelli" userId="c7253dcf-d7f0-4782-8401-fbd212d569c9" providerId="ADAL" clId="{D1F6EA6B-5C09-48AD-BA0B-AF83C47F7047}" dt="2023-03-20T09:51:41.395" v="10250" actId="20577"/>
          <ac:spMkLst>
            <pc:docMk/>
            <pc:sldMk cId="3400797410" sldId="345"/>
            <ac:spMk id="7" creationId="{F401ABD6-D81E-3740-8B95-59D496C039EA}"/>
          </ac:spMkLst>
        </pc:spChg>
      </pc:sldChg>
      <pc:sldChg chg="addSp delSp modSp add mod modNotesTx">
        <pc:chgData name="Alessandro Mencarelli" userId="c7253dcf-d7f0-4782-8401-fbd212d569c9" providerId="ADAL" clId="{D1F6EA6B-5C09-48AD-BA0B-AF83C47F7047}" dt="2023-03-21T15:55:52.141" v="17164" actId="20577"/>
        <pc:sldMkLst>
          <pc:docMk/>
          <pc:sldMk cId="1371119695" sldId="351"/>
        </pc:sldMkLst>
        <pc:spChg chg="mod">
          <ac:chgData name="Alessandro Mencarelli" userId="c7253dcf-d7f0-4782-8401-fbd212d569c9" providerId="ADAL" clId="{D1F6EA6B-5C09-48AD-BA0B-AF83C47F7047}" dt="2023-03-21T12:02:57.065" v="14186" actId="5793"/>
          <ac:spMkLst>
            <pc:docMk/>
            <pc:sldMk cId="1371119695" sldId="351"/>
            <ac:spMk id="2" creationId="{C6358B6C-08F3-8E6B-08EA-D21A9BDBFC49}"/>
          </ac:spMkLst>
        </pc:spChg>
        <pc:spChg chg="add mod">
          <ac:chgData name="Alessandro Mencarelli" userId="c7253dcf-d7f0-4782-8401-fbd212d569c9" providerId="ADAL" clId="{D1F6EA6B-5C09-48AD-BA0B-AF83C47F7047}" dt="2023-03-21T15:55:06.479" v="17156" actId="1076"/>
          <ac:spMkLst>
            <pc:docMk/>
            <pc:sldMk cId="1371119695" sldId="351"/>
            <ac:spMk id="5" creationId="{7944E03A-3621-C7E8-918D-7FF33E39E5CD}"/>
          </ac:spMkLst>
        </pc:spChg>
        <pc:spChg chg="add mod">
          <ac:chgData name="Alessandro Mencarelli" userId="c7253dcf-d7f0-4782-8401-fbd212d569c9" providerId="ADAL" clId="{D1F6EA6B-5C09-48AD-BA0B-AF83C47F7047}" dt="2023-03-21T15:55:17.268" v="17158" actId="1076"/>
          <ac:spMkLst>
            <pc:docMk/>
            <pc:sldMk cId="1371119695" sldId="351"/>
            <ac:spMk id="6" creationId="{8A8BD146-2D2C-9D8F-25BF-3B59D5E7FBE0}"/>
          </ac:spMkLst>
        </pc:spChg>
        <pc:spChg chg="add del mod">
          <ac:chgData name="Alessandro Mencarelli" userId="c7253dcf-d7f0-4782-8401-fbd212d569c9" providerId="ADAL" clId="{D1F6EA6B-5C09-48AD-BA0B-AF83C47F7047}" dt="2023-03-20T11:06:40.840" v="12126" actId="478"/>
          <ac:spMkLst>
            <pc:docMk/>
            <pc:sldMk cId="1371119695" sldId="351"/>
            <ac:spMk id="6" creationId="{B1FF85C5-674B-7C0A-D305-3F91A856A679}"/>
          </ac:spMkLst>
        </pc:spChg>
        <pc:graphicFrameChg chg="mod">
          <ac:chgData name="Alessandro Mencarelli" userId="c7253dcf-d7f0-4782-8401-fbd212d569c9" providerId="ADAL" clId="{D1F6EA6B-5C09-48AD-BA0B-AF83C47F7047}" dt="2023-03-21T15:55:52.141" v="17164" actId="20577"/>
          <ac:graphicFrameMkLst>
            <pc:docMk/>
            <pc:sldMk cId="1371119695" sldId="351"/>
            <ac:graphicFrameMk id="7" creationId="{64027D8F-631A-17A2-5D32-A5D095512DE7}"/>
          </ac:graphicFrameMkLst>
        </pc:graphicFrameChg>
        <pc:picChg chg="del">
          <ac:chgData name="Alessandro Mencarelli" userId="c7253dcf-d7f0-4782-8401-fbd212d569c9" providerId="ADAL" clId="{D1F6EA6B-5C09-48AD-BA0B-AF83C47F7047}" dt="2023-03-20T08:41:01.374" v="9489" actId="478"/>
          <ac:picMkLst>
            <pc:docMk/>
            <pc:sldMk cId="1371119695" sldId="351"/>
            <ac:picMk id="8" creationId="{B05DCCB3-B2E0-0E5C-800A-475B0CD8F6DA}"/>
          </ac:picMkLst>
        </pc:picChg>
      </pc:sldChg>
      <pc:sldChg chg="add del ord">
        <pc:chgData name="Alessandro Mencarelli" userId="c7253dcf-d7f0-4782-8401-fbd212d569c9" providerId="ADAL" clId="{D1F6EA6B-5C09-48AD-BA0B-AF83C47F7047}" dt="2023-03-15T09:56:39.931" v="1876" actId="47"/>
        <pc:sldMkLst>
          <pc:docMk/>
          <pc:sldMk cId="1063291182" sldId="360"/>
        </pc:sldMkLst>
      </pc:sldChg>
      <pc:sldChg chg="del">
        <pc:chgData name="Alessandro Mencarelli" userId="c7253dcf-d7f0-4782-8401-fbd212d569c9" providerId="ADAL" clId="{D1F6EA6B-5C09-48AD-BA0B-AF83C47F7047}" dt="2023-03-14T13:41:04.284" v="207" actId="47"/>
        <pc:sldMkLst>
          <pc:docMk/>
          <pc:sldMk cId="0" sldId="387"/>
        </pc:sldMkLst>
      </pc:sldChg>
      <pc:sldChg chg="modSp new mod">
        <pc:chgData name="Alessandro Mencarelli" userId="c7253dcf-d7f0-4782-8401-fbd212d569c9" providerId="ADAL" clId="{D1F6EA6B-5C09-48AD-BA0B-AF83C47F7047}" dt="2023-03-21T16:07:57.333" v="17360" actId="20577"/>
        <pc:sldMkLst>
          <pc:docMk/>
          <pc:sldMk cId="2797261868" sldId="388"/>
        </pc:sldMkLst>
        <pc:spChg chg="mod">
          <ac:chgData name="Alessandro Mencarelli" userId="c7253dcf-d7f0-4782-8401-fbd212d569c9" providerId="ADAL" clId="{D1F6EA6B-5C09-48AD-BA0B-AF83C47F7047}" dt="2023-03-14T13:48:57.591" v="455" actId="20577"/>
          <ac:spMkLst>
            <pc:docMk/>
            <pc:sldMk cId="2797261868" sldId="388"/>
            <ac:spMk id="2" creationId="{B4C3BA7A-7089-12BA-0909-532EC2EADE09}"/>
          </ac:spMkLst>
        </pc:spChg>
        <pc:spChg chg="mod">
          <ac:chgData name="Alessandro Mencarelli" userId="c7253dcf-d7f0-4782-8401-fbd212d569c9" providerId="ADAL" clId="{D1F6EA6B-5C09-48AD-BA0B-AF83C47F7047}" dt="2023-03-21T16:07:57.333" v="17360" actId="20577"/>
          <ac:spMkLst>
            <pc:docMk/>
            <pc:sldMk cId="2797261868" sldId="388"/>
            <ac:spMk id="3" creationId="{A9F6B59D-A108-E0F8-CEA7-89DB34995C97}"/>
          </ac:spMkLst>
        </pc:spChg>
      </pc:sldChg>
      <pc:sldChg chg="new del">
        <pc:chgData name="Alessandro Mencarelli" userId="c7253dcf-d7f0-4782-8401-fbd212d569c9" providerId="ADAL" clId="{D1F6EA6B-5C09-48AD-BA0B-AF83C47F7047}" dt="2023-03-14T13:40:48.586" v="194" actId="47"/>
        <pc:sldMkLst>
          <pc:docMk/>
          <pc:sldMk cId="860478404" sldId="389"/>
        </pc:sldMkLst>
      </pc:sldChg>
      <pc:sldChg chg="modSp new del mod">
        <pc:chgData name="Alessandro Mencarelli" userId="c7253dcf-d7f0-4782-8401-fbd212d569c9" providerId="ADAL" clId="{D1F6EA6B-5C09-48AD-BA0B-AF83C47F7047}" dt="2023-03-22T08:23:33.073" v="17381" actId="47"/>
        <pc:sldMkLst>
          <pc:docMk/>
          <pc:sldMk cId="1961722353" sldId="389"/>
        </pc:sldMkLst>
        <pc:spChg chg="mod">
          <ac:chgData name="Alessandro Mencarelli" userId="c7253dcf-d7f0-4782-8401-fbd212d569c9" providerId="ADAL" clId="{D1F6EA6B-5C09-48AD-BA0B-AF83C47F7047}" dt="2023-03-14T13:41:01.923" v="206" actId="20577"/>
          <ac:spMkLst>
            <pc:docMk/>
            <pc:sldMk cId="1961722353" sldId="389"/>
            <ac:spMk id="3" creationId="{C811A1CE-612F-59B1-5B53-D7454C794AC6}"/>
          </ac:spMkLst>
        </pc:spChg>
      </pc:sldChg>
      <pc:sldChg chg="delSp modSp new del mod ord">
        <pc:chgData name="Alessandro Mencarelli" userId="c7253dcf-d7f0-4782-8401-fbd212d569c9" providerId="ADAL" clId="{D1F6EA6B-5C09-48AD-BA0B-AF83C47F7047}" dt="2023-03-14T13:49:12.040" v="456" actId="47"/>
        <pc:sldMkLst>
          <pc:docMk/>
          <pc:sldMk cId="2511233136" sldId="390"/>
        </pc:sldMkLst>
        <pc:spChg chg="mod">
          <ac:chgData name="Alessandro Mencarelli" userId="c7253dcf-d7f0-4782-8401-fbd212d569c9" providerId="ADAL" clId="{D1F6EA6B-5C09-48AD-BA0B-AF83C47F7047}" dt="2023-03-14T13:42:26.966" v="289" actId="20577"/>
          <ac:spMkLst>
            <pc:docMk/>
            <pc:sldMk cId="2511233136" sldId="390"/>
            <ac:spMk id="2" creationId="{F9C639E4-AE33-9CAA-B6DD-2B87D9DEE453}"/>
          </ac:spMkLst>
        </pc:spChg>
        <pc:spChg chg="del mod">
          <ac:chgData name="Alessandro Mencarelli" userId="c7253dcf-d7f0-4782-8401-fbd212d569c9" providerId="ADAL" clId="{D1F6EA6B-5C09-48AD-BA0B-AF83C47F7047}" dt="2023-03-14T13:42:41.878" v="296" actId="478"/>
          <ac:spMkLst>
            <pc:docMk/>
            <pc:sldMk cId="2511233136" sldId="390"/>
            <ac:spMk id="3" creationId="{FF29E039-8D0E-F4BD-26B5-D45C884FC0F6}"/>
          </ac:spMkLst>
        </pc:spChg>
      </pc:sldChg>
      <pc:sldChg chg="modSp new del mod">
        <pc:chgData name="Alessandro Mencarelli" userId="c7253dcf-d7f0-4782-8401-fbd212d569c9" providerId="ADAL" clId="{D1F6EA6B-5C09-48AD-BA0B-AF83C47F7047}" dt="2023-03-22T08:23:27.352" v="17379" actId="47"/>
        <pc:sldMkLst>
          <pc:docMk/>
          <pc:sldMk cId="3545201794" sldId="391"/>
        </pc:sldMkLst>
        <pc:spChg chg="mod">
          <ac:chgData name="Alessandro Mencarelli" userId="c7253dcf-d7f0-4782-8401-fbd212d569c9" providerId="ADAL" clId="{D1F6EA6B-5C09-48AD-BA0B-AF83C47F7047}" dt="2023-03-14T13:42:59.627" v="331" actId="20577"/>
          <ac:spMkLst>
            <pc:docMk/>
            <pc:sldMk cId="3545201794" sldId="391"/>
            <ac:spMk id="2" creationId="{CD08E8C3-3529-07F7-DF3B-13FF7859970A}"/>
          </ac:spMkLst>
        </pc:spChg>
        <pc:spChg chg="mod">
          <ac:chgData name="Alessandro Mencarelli" userId="c7253dcf-d7f0-4782-8401-fbd212d569c9" providerId="ADAL" clId="{D1F6EA6B-5C09-48AD-BA0B-AF83C47F7047}" dt="2023-03-14T13:43:13.132" v="390" actId="20577"/>
          <ac:spMkLst>
            <pc:docMk/>
            <pc:sldMk cId="3545201794" sldId="391"/>
            <ac:spMk id="3" creationId="{A654BA3F-8AC2-A492-0159-71A0E202F785}"/>
          </ac:spMkLst>
        </pc:spChg>
      </pc:sldChg>
      <pc:sldChg chg="modSp add del mod">
        <pc:chgData name="Alessandro Mencarelli" userId="c7253dcf-d7f0-4782-8401-fbd212d569c9" providerId="ADAL" clId="{D1F6EA6B-5C09-48AD-BA0B-AF83C47F7047}" dt="2023-03-14T13:49:14.656" v="457" actId="47"/>
        <pc:sldMkLst>
          <pc:docMk/>
          <pc:sldMk cId="1630826109" sldId="392"/>
        </pc:sldMkLst>
        <pc:spChg chg="mod">
          <ac:chgData name="Alessandro Mencarelli" userId="c7253dcf-d7f0-4782-8401-fbd212d569c9" providerId="ADAL" clId="{D1F6EA6B-5C09-48AD-BA0B-AF83C47F7047}" dt="2023-03-14T13:44:04.469" v="411" actId="27636"/>
          <ac:spMkLst>
            <pc:docMk/>
            <pc:sldMk cId="1630826109" sldId="392"/>
            <ac:spMk id="2" creationId="{F9C639E4-AE33-9CAA-B6DD-2B87D9DEE453}"/>
          </ac:spMkLst>
        </pc:spChg>
      </pc:sldChg>
      <pc:sldChg chg="addSp delSp modSp new del mod modClrScheme chgLayout">
        <pc:chgData name="Alessandro Mencarelli" userId="c7253dcf-d7f0-4782-8401-fbd212d569c9" providerId="ADAL" clId="{D1F6EA6B-5C09-48AD-BA0B-AF83C47F7047}" dt="2023-03-22T08:23:29.488" v="17380" actId="47"/>
        <pc:sldMkLst>
          <pc:docMk/>
          <pc:sldMk cId="3350121979" sldId="393"/>
        </pc:sldMkLst>
        <pc:spChg chg="del">
          <ac:chgData name="Alessandro Mencarelli" userId="c7253dcf-d7f0-4782-8401-fbd212d569c9" providerId="ADAL" clId="{D1F6EA6B-5C09-48AD-BA0B-AF83C47F7047}" dt="2023-03-14T13:46:52.760" v="431" actId="26606"/>
          <ac:spMkLst>
            <pc:docMk/>
            <pc:sldMk cId="3350121979" sldId="393"/>
            <ac:spMk id="2" creationId="{C806EE3B-1733-981E-E618-428C4ADAB5A5}"/>
          </ac:spMkLst>
        </pc:spChg>
        <pc:spChg chg="del mod">
          <ac:chgData name="Alessandro Mencarelli" userId="c7253dcf-d7f0-4782-8401-fbd212d569c9" providerId="ADAL" clId="{D1F6EA6B-5C09-48AD-BA0B-AF83C47F7047}" dt="2023-03-14T13:45:35.440" v="414"/>
          <ac:spMkLst>
            <pc:docMk/>
            <pc:sldMk cId="3350121979" sldId="393"/>
            <ac:spMk id="3" creationId="{F7B256EA-C54C-928B-FB75-50AC22CF2FCE}"/>
          </ac:spMkLst>
        </pc:spChg>
        <pc:spChg chg="mod">
          <ac:chgData name="Alessandro Mencarelli" userId="c7253dcf-d7f0-4782-8401-fbd212d569c9" providerId="ADAL" clId="{D1F6EA6B-5C09-48AD-BA0B-AF83C47F7047}" dt="2023-03-14T13:47:13.474" v="435" actId="113"/>
          <ac:spMkLst>
            <pc:docMk/>
            <pc:sldMk cId="3350121979" sldId="393"/>
            <ac:spMk id="4" creationId="{D0837934-7C89-E7DF-B919-F86B44732A37}"/>
          </ac:spMkLst>
        </pc:spChg>
        <pc:spChg chg="add mod">
          <ac:chgData name="Alessandro Mencarelli" userId="c7253dcf-d7f0-4782-8401-fbd212d569c9" providerId="ADAL" clId="{D1F6EA6B-5C09-48AD-BA0B-AF83C47F7047}" dt="2023-03-14T13:46:52.760" v="431" actId="26606"/>
          <ac:spMkLst>
            <pc:docMk/>
            <pc:sldMk cId="3350121979" sldId="393"/>
            <ac:spMk id="11" creationId="{ECCF307D-B081-1893-1831-457CC824EAF1}"/>
          </ac:spMkLst>
        </pc:spChg>
        <pc:picChg chg="add mod">
          <ac:chgData name="Alessandro Mencarelli" userId="c7253dcf-d7f0-4782-8401-fbd212d569c9" providerId="ADAL" clId="{D1F6EA6B-5C09-48AD-BA0B-AF83C47F7047}" dt="2023-03-14T13:46:52.760" v="431" actId="26606"/>
          <ac:picMkLst>
            <pc:docMk/>
            <pc:sldMk cId="3350121979" sldId="393"/>
            <ac:picMk id="6" creationId="{D2BC454E-2901-CE06-2F6B-9E32CB7556DC}"/>
          </ac:picMkLst>
        </pc:picChg>
      </pc:sldChg>
      <pc:sldChg chg="addSp delSp modSp add mod ord modClrScheme chgLayout modNotesTx">
        <pc:chgData name="Alessandro Mencarelli" userId="c7253dcf-d7f0-4782-8401-fbd212d569c9" providerId="ADAL" clId="{D1F6EA6B-5C09-48AD-BA0B-AF83C47F7047}" dt="2023-03-22T14:02:57.332" v="17821" actId="20577"/>
        <pc:sldMkLst>
          <pc:docMk/>
          <pc:sldMk cId="2797653910" sldId="394"/>
        </pc:sldMkLst>
        <pc:spChg chg="del">
          <ac:chgData name="Alessandro Mencarelli" userId="c7253dcf-d7f0-4782-8401-fbd212d569c9" providerId="ADAL" clId="{D1F6EA6B-5C09-48AD-BA0B-AF83C47F7047}" dt="2023-03-14T13:46:40.153" v="429" actId="26606"/>
          <ac:spMkLst>
            <pc:docMk/>
            <pc:sldMk cId="2797653910" sldId="394"/>
            <ac:spMk id="2" creationId="{C806EE3B-1733-981E-E618-428C4ADAB5A5}"/>
          </ac:spMkLst>
        </pc:spChg>
        <pc:spChg chg="add del mod">
          <ac:chgData name="Alessandro Mencarelli" userId="c7253dcf-d7f0-4782-8401-fbd212d569c9" providerId="ADAL" clId="{D1F6EA6B-5C09-48AD-BA0B-AF83C47F7047}" dt="2023-03-14T13:46:29.752" v="426"/>
          <ac:spMkLst>
            <pc:docMk/>
            <pc:sldMk cId="2797653910" sldId="394"/>
            <ac:spMk id="3" creationId="{669EDCF5-947E-0859-479E-4DE529CF015C}"/>
          </ac:spMkLst>
        </pc:spChg>
        <pc:spChg chg="mod ord">
          <ac:chgData name="Alessandro Mencarelli" userId="c7253dcf-d7f0-4782-8401-fbd212d569c9" providerId="ADAL" clId="{D1F6EA6B-5C09-48AD-BA0B-AF83C47F7047}" dt="2023-03-21T14:16:42.276" v="15352" actId="114"/>
          <ac:spMkLst>
            <pc:docMk/>
            <pc:sldMk cId="2797653910" sldId="394"/>
            <ac:spMk id="4" creationId="{D0837934-7C89-E7DF-B919-F86B44732A37}"/>
          </ac:spMkLst>
        </pc:spChg>
        <pc:spChg chg="add del mod">
          <ac:chgData name="Alessandro Mencarelli" userId="c7253dcf-d7f0-4782-8401-fbd212d569c9" providerId="ADAL" clId="{D1F6EA6B-5C09-48AD-BA0B-AF83C47F7047}" dt="2023-03-14T13:46:44.670" v="430" actId="26606"/>
          <ac:spMkLst>
            <pc:docMk/>
            <pc:sldMk cId="2797653910" sldId="394"/>
            <ac:spMk id="12" creationId="{098B17F0-3B40-4844-E368-93A7D81450A8}"/>
          </ac:spMkLst>
        </pc:spChg>
        <pc:spChg chg="add mod">
          <ac:chgData name="Alessandro Mencarelli" userId="c7253dcf-d7f0-4782-8401-fbd212d569c9" providerId="ADAL" clId="{D1F6EA6B-5C09-48AD-BA0B-AF83C47F7047}" dt="2023-03-21T14:17:16.395" v="15355" actId="403"/>
          <ac:spMkLst>
            <pc:docMk/>
            <pc:sldMk cId="2797653910" sldId="394"/>
            <ac:spMk id="17" creationId="{178B5D4B-3167-1858-A681-C1981132C0FA}"/>
          </ac:spMkLst>
        </pc:spChg>
        <pc:picChg chg="del">
          <ac:chgData name="Alessandro Mencarelli" userId="c7253dcf-d7f0-4782-8401-fbd212d569c9" providerId="ADAL" clId="{D1F6EA6B-5C09-48AD-BA0B-AF83C47F7047}" dt="2023-03-14T13:46:15.271" v="424" actId="478"/>
          <ac:picMkLst>
            <pc:docMk/>
            <pc:sldMk cId="2797653910" sldId="394"/>
            <ac:picMk id="6" creationId="{D2BC454E-2901-CE06-2F6B-9E32CB7556DC}"/>
          </ac:picMkLst>
        </pc:picChg>
        <pc:picChg chg="add mod">
          <ac:chgData name="Alessandro Mencarelli" userId="c7253dcf-d7f0-4782-8401-fbd212d569c9" providerId="ADAL" clId="{D1F6EA6B-5C09-48AD-BA0B-AF83C47F7047}" dt="2023-03-14T13:46:40.153" v="429" actId="26606"/>
          <ac:picMkLst>
            <pc:docMk/>
            <pc:sldMk cId="2797653910" sldId="394"/>
            <ac:picMk id="7" creationId="{6D0AC286-2DE1-B6EA-AFAA-D65A0CE655CE}"/>
          </ac:picMkLst>
        </pc:picChg>
      </pc:sldChg>
      <pc:sldChg chg="modSp new mod ord modNotesTx">
        <pc:chgData name="Alessandro Mencarelli" userId="c7253dcf-d7f0-4782-8401-fbd212d569c9" providerId="ADAL" clId="{D1F6EA6B-5C09-48AD-BA0B-AF83C47F7047}" dt="2023-03-22T14:10:10.024" v="19139" actId="20577"/>
        <pc:sldMkLst>
          <pc:docMk/>
          <pc:sldMk cId="2835476516" sldId="395"/>
        </pc:sldMkLst>
        <pc:spChg chg="mod">
          <ac:chgData name="Alessandro Mencarelli" userId="c7253dcf-d7f0-4782-8401-fbd212d569c9" providerId="ADAL" clId="{D1F6EA6B-5C09-48AD-BA0B-AF83C47F7047}" dt="2023-03-14T14:14:58.448" v="493" actId="20577"/>
          <ac:spMkLst>
            <pc:docMk/>
            <pc:sldMk cId="2835476516" sldId="395"/>
            <ac:spMk id="2" creationId="{6CE64789-8317-D848-CF61-2B1369A7723C}"/>
          </ac:spMkLst>
        </pc:spChg>
        <pc:spChg chg="mod">
          <ac:chgData name="Alessandro Mencarelli" userId="c7253dcf-d7f0-4782-8401-fbd212d569c9" providerId="ADAL" clId="{D1F6EA6B-5C09-48AD-BA0B-AF83C47F7047}" dt="2023-03-20T11:12:18.391" v="12671" actId="20577"/>
          <ac:spMkLst>
            <pc:docMk/>
            <pc:sldMk cId="2835476516" sldId="395"/>
            <ac:spMk id="3" creationId="{BBF837A4-5FAF-18F3-C030-A17A394D3D50}"/>
          </ac:spMkLst>
        </pc:spChg>
      </pc:sldChg>
      <pc:sldChg chg="addSp modSp new del mod modClrScheme chgLayout">
        <pc:chgData name="Alessandro Mencarelli" userId="c7253dcf-d7f0-4782-8401-fbd212d569c9" providerId="ADAL" clId="{D1F6EA6B-5C09-48AD-BA0B-AF83C47F7047}" dt="2023-03-21T11:24:41.835" v="13111" actId="47"/>
        <pc:sldMkLst>
          <pc:docMk/>
          <pc:sldMk cId="2102857024" sldId="396"/>
        </pc:sldMkLst>
        <pc:spChg chg="mod">
          <ac:chgData name="Alessandro Mencarelli" userId="c7253dcf-d7f0-4782-8401-fbd212d569c9" providerId="ADAL" clId="{D1F6EA6B-5C09-48AD-BA0B-AF83C47F7047}" dt="2023-03-14T16:25:46.409" v="711" actId="26606"/>
          <ac:spMkLst>
            <pc:docMk/>
            <pc:sldMk cId="2102857024" sldId="396"/>
            <ac:spMk id="2" creationId="{448354F6-9AF1-4207-8E5B-E4680E88A338}"/>
          </ac:spMkLst>
        </pc:spChg>
        <pc:spChg chg="mod ord">
          <ac:chgData name="Alessandro Mencarelli" userId="c7253dcf-d7f0-4782-8401-fbd212d569c9" providerId="ADAL" clId="{D1F6EA6B-5C09-48AD-BA0B-AF83C47F7047}" dt="2023-03-20T10:02:25.477" v="10320" actId="20577"/>
          <ac:spMkLst>
            <pc:docMk/>
            <pc:sldMk cId="2102857024" sldId="396"/>
            <ac:spMk id="3" creationId="{D797B3E0-0EDD-4659-72D1-A4217E77D716}"/>
          </ac:spMkLst>
        </pc:spChg>
        <pc:picChg chg="add mod">
          <ac:chgData name="Alessandro Mencarelli" userId="c7253dcf-d7f0-4782-8401-fbd212d569c9" providerId="ADAL" clId="{D1F6EA6B-5C09-48AD-BA0B-AF83C47F7047}" dt="2023-03-14T16:25:46.409" v="711" actId="26606"/>
          <ac:picMkLst>
            <pc:docMk/>
            <pc:sldMk cId="2102857024" sldId="396"/>
            <ac:picMk id="5" creationId="{B18CBB03-91D1-7E09-9E23-121FFDDAE458}"/>
          </ac:picMkLst>
        </pc:picChg>
      </pc:sldChg>
      <pc:sldChg chg="new del">
        <pc:chgData name="Alessandro Mencarelli" userId="c7253dcf-d7f0-4782-8401-fbd212d569c9" providerId="ADAL" clId="{D1F6EA6B-5C09-48AD-BA0B-AF83C47F7047}" dt="2023-03-14T13:49:30.520" v="464" actId="680"/>
        <pc:sldMkLst>
          <pc:docMk/>
          <pc:sldMk cId="2323800344" sldId="396"/>
        </pc:sldMkLst>
      </pc:sldChg>
      <pc:sldChg chg="new del">
        <pc:chgData name="Alessandro Mencarelli" userId="c7253dcf-d7f0-4782-8401-fbd212d569c9" providerId="ADAL" clId="{D1F6EA6B-5C09-48AD-BA0B-AF83C47F7047}" dt="2023-03-14T13:49:38.670" v="467" actId="680"/>
        <pc:sldMkLst>
          <pc:docMk/>
          <pc:sldMk cId="170707856" sldId="397"/>
        </pc:sldMkLst>
      </pc:sldChg>
      <pc:sldChg chg="new del">
        <pc:chgData name="Alessandro Mencarelli" userId="c7253dcf-d7f0-4782-8401-fbd212d569c9" providerId="ADAL" clId="{D1F6EA6B-5C09-48AD-BA0B-AF83C47F7047}" dt="2023-03-14T13:49:30.336" v="463" actId="680"/>
        <pc:sldMkLst>
          <pc:docMk/>
          <pc:sldMk cId="2997007686" sldId="397"/>
        </pc:sldMkLst>
      </pc:sldChg>
      <pc:sldChg chg="modSp new add del mod">
        <pc:chgData name="Alessandro Mencarelli" userId="c7253dcf-d7f0-4782-8401-fbd212d569c9" providerId="ADAL" clId="{D1F6EA6B-5C09-48AD-BA0B-AF83C47F7047}" dt="2023-03-21T14:25:50.723" v="15372" actId="113"/>
        <pc:sldMkLst>
          <pc:docMk/>
          <pc:sldMk cId="4177801840" sldId="397"/>
        </pc:sldMkLst>
        <pc:spChg chg="mod">
          <ac:chgData name="Alessandro Mencarelli" userId="c7253dcf-d7f0-4782-8401-fbd212d569c9" providerId="ADAL" clId="{D1F6EA6B-5C09-48AD-BA0B-AF83C47F7047}" dt="2023-03-16T16:10:48.517" v="7673" actId="20577"/>
          <ac:spMkLst>
            <pc:docMk/>
            <pc:sldMk cId="4177801840" sldId="397"/>
            <ac:spMk id="2" creationId="{B5656531-B6EB-9B0E-4AAF-3C4C6D5AB86E}"/>
          </ac:spMkLst>
        </pc:spChg>
        <pc:spChg chg="mod">
          <ac:chgData name="Alessandro Mencarelli" userId="c7253dcf-d7f0-4782-8401-fbd212d569c9" providerId="ADAL" clId="{D1F6EA6B-5C09-48AD-BA0B-AF83C47F7047}" dt="2023-03-21T14:25:50.723" v="15372" actId="113"/>
          <ac:spMkLst>
            <pc:docMk/>
            <pc:sldMk cId="4177801840" sldId="397"/>
            <ac:spMk id="3" creationId="{ABFB1FE8-51CF-DE48-C91C-808F28110757}"/>
          </ac:spMkLst>
        </pc:spChg>
      </pc:sldChg>
      <pc:sldChg chg="modSp new del mod">
        <pc:chgData name="Alessandro Mencarelli" userId="c7253dcf-d7f0-4782-8401-fbd212d569c9" providerId="ADAL" clId="{D1F6EA6B-5C09-48AD-BA0B-AF83C47F7047}" dt="2023-03-15T11:07:25.358" v="2067" actId="47"/>
        <pc:sldMkLst>
          <pc:docMk/>
          <pc:sldMk cId="653316341" sldId="398"/>
        </pc:sldMkLst>
        <pc:spChg chg="mod">
          <ac:chgData name="Alessandro Mencarelli" userId="c7253dcf-d7f0-4782-8401-fbd212d569c9" providerId="ADAL" clId="{D1F6EA6B-5C09-48AD-BA0B-AF83C47F7047}" dt="2023-03-14T16:27:01.329" v="768"/>
          <ac:spMkLst>
            <pc:docMk/>
            <pc:sldMk cId="653316341" sldId="398"/>
            <ac:spMk id="2" creationId="{99B26261-3201-27DB-2061-8DB9308808AD}"/>
          </ac:spMkLst>
        </pc:spChg>
        <pc:spChg chg="mod">
          <ac:chgData name="Alessandro Mencarelli" userId="c7253dcf-d7f0-4782-8401-fbd212d569c9" providerId="ADAL" clId="{D1F6EA6B-5C09-48AD-BA0B-AF83C47F7047}" dt="2023-03-14T16:30:30.038" v="1406" actId="20577"/>
          <ac:spMkLst>
            <pc:docMk/>
            <pc:sldMk cId="653316341" sldId="398"/>
            <ac:spMk id="3" creationId="{23EE857C-AE77-5E3D-7DC1-7E38318605B8}"/>
          </ac:spMkLst>
        </pc:spChg>
      </pc:sldChg>
      <pc:sldChg chg="new del">
        <pc:chgData name="Alessandro Mencarelli" userId="c7253dcf-d7f0-4782-8401-fbd212d569c9" providerId="ADAL" clId="{D1F6EA6B-5C09-48AD-BA0B-AF83C47F7047}" dt="2023-03-14T14:15:15.546" v="495" actId="680"/>
        <pc:sldMkLst>
          <pc:docMk/>
          <pc:sldMk cId="913479472" sldId="399"/>
        </pc:sldMkLst>
      </pc:sldChg>
      <pc:sldChg chg="addSp delSp modSp new del mod">
        <pc:chgData name="Alessandro Mencarelli" userId="c7253dcf-d7f0-4782-8401-fbd212d569c9" providerId="ADAL" clId="{D1F6EA6B-5C09-48AD-BA0B-AF83C47F7047}" dt="2023-03-14T14:22:08.789" v="577" actId="47"/>
        <pc:sldMkLst>
          <pc:docMk/>
          <pc:sldMk cId="2551968392" sldId="399"/>
        </pc:sldMkLst>
        <pc:spChg chg="del mod">
          <ac:chgData name="Alessandro Mencarelli" userId="c7253dcf-d7f0-4782-8401-fbd212d569c9" providerId="ADAL" clId="{D1F6EA6B-5C09-48AD-BA0B-AF83C47F7047}" dt="2023-03-14T14:16:18.620" v="507" actId="478"/>
          <ac:spMkLst>
            <pc:docMk/>
            <pc:sldMk cId="2551968392" sldId="399"/>
            <ac:spMk id="3" creationId="{70A53F58-6804-DE4D-6753-1F386993D7FB}"/>
          </ac:spMkLst>
        </pc:spChg>
        <pc:spChg chg="del">
          <ac:chgData name="Alessandro Mencarelli" userId="c7253dcf-d7f0-4782-8401-fbd212d569c9" providerId="ADAL" clId="{D1F6EA6B-5C09-48AD-BA0B-AF83C47F7047}" dt="2023-03-14T14:19:48.033" v="549" actId="478"/>
          <ac:spMkLst>
            <pc:docMk/>
            <pc:sldMk cId="2551968392" sldId="399"/>
            <ac:spMk id="4" creationId="{6ED66F13-3A82-5F6E-B20E-BC12D07A3AB9}"/>
          </ac:spMkLst>
        </pc:spChg>
        <pc:spChg chg="add mod">
          <ac:chgData name="Alessandro Mencarelli" userId="c7253dcf-d7f0-4782-8401-fbd212d569c9" providerId="ADAL" clId="{D1F6EA6B-5C09-48AD-BA0B-AF83C47F7047}" dt="2023-03-14T14:16:31.511" v="511" actId="27636"/>
          <ac:spMkLst>
            <pc:docMk/>
            <pc:sldMk cId="2551968392" sldId="399"/>
            <ac:spMk id="5" creationId="{7D8C4086-9D56-76E0-C927-437C93F4D45C}"/>
          </ac:spMkLst>
        </pc:spChg>
        <pc:picChg chg="add mod">
          <ac:chgData name="Alessandro Mencarelli" userId="c7253dcf-d7f0-4782-8401-fbd212d569c9" providerId="ADAL" clId="{D1F6EA6B-5C09-48AD-BA0B-AF83C47F7047}" dt="2023-03-14T14:16:29.447" v="509" actId="1076"/>
          <ac:picMkLst>
            <pc:docMk/>
            <pc:sldMk cId="2551968392" sldId="399"/>
            <ac:picMk id="6" creationId="{B3B536DC-3B21-CF22-DD9B-3B5EAB707DA6}"/>
          </ac:picMkLst>
        </pc:picChg>
      </pc:sldChg>
      <pc:sldChg chg="addSp delSp modSp new del mod modClrScheme chgLayout">
        <pc:chgData name="Alessandro Mencarelli" userId="c7253dcf-d7f0-4782-8401-fbd212d569c9" providerId="ADAL" clId="{D1F6EA6B-5C09-48AD-BA0B-AF83C47F7047}" dt="2023-03-21T11:24:44.707" v="13112" actId="47"/>
        <pc:sldMkLst>
          <pc:docMk/>
          <pc:sldMk cId="99273986" sldId="400"/>
        </pc:sldMkLst>
        <pc:spChg chg="mod">
          <ac:chgData name="Alessandro Mencarelli" userId="c7253dcf-d7f0-4782-8401-fbd212d569c9" providerId="ADAL" clId="{D1F6EA6B-5C09-48AD-BA0B-AF83C47F7047}" dt="2023-03-20T09:58:18.455" v="10256" actId="20577"/>
          <ac:spMkLst>
            <pc:docMk/>
            <pc:sldMk cId="99273986" sldId="400"/>
            <ac:spMk id="2" creationId="{251061EE-35EA-1B06-ABDE-B255B007A95F}"/>
          </ac:spMkLst>
        </pc:spChg>
        <pc:spChg chg="add del mod">
          <ac:chgData name="Alessandro Mencarelli" userId="c7253dcf-d7f0-4782-8401-fbd212d569c9" providerId="ADAL" clId="{D1F6EA6B-5C09-48AD-BA0B-AF83C47F7047}" dt="2023-03-14T14:20:38.640" v="554" actId="26606"/>
          <ac:spMkLst>
            <pc:docMk/>
            <pc:sldMk cId="99273986" sldId="400"/>
            <ac:spMk id="3" creationId="{8F89D001-BDCF-1BAA-75F7-5502A4DEC1FF}"/>
          </ac:spMkLst>
        </pc:spChg>
        <pc:spChg chg="del">
          <ac:chgData name="Alessandro Mencarelli" userId="c7253dcf-d7f0-4782-8401-fbd212d569c9" providerId="ADAL" clId="{D1F6EA6B-5C09-48AD-BA0B-AF83C47F7047}" dt="2023-03-14T14:17:54.789" v="515" actId="478"/>
          <ac:spMkLst>
            <pc:docMk/>
            <pc:sldMk cId="99273986" sldId="400"/>
            <ac:spMk id="4" creationId="{9DA50C49-26C9-5865-EDA3-D6C94C9AF2D6}"/>
          </ac:spMkLst>
        </pc:spChg>
        <pc:spChg chg="add del mod">
          <ac:chgData name="Alessandro Mencarelli" userId="c7253dcf-d7f0-4782-8401-fbd212d569c9" providerId="ADAL" clId="{D1F6EA6B-5C09-48AD-BA0B-AF83C47F7047}" dt="2023-03-14T14:21:07.140" v="559" actId="478"/>
          <ac:spMkLst>
            <pc:docMk/>
            <pc:sldMk cId="99273986" sldId="400"/>
            <ac:spMk id="8" creationId="{B732F209-A5F3-7A33-7E03-45DB6282CD51}"/>
          </ac:spMkLst>
        </pc:spChg>
        <pc:spChg chg="add del mod">
          <ac:chgData name="Alessandro Mencarelli" userId="c7253dcf-d7f0-4782-8401-fbd212d569c9" providerId="ADAL" clId="{D1F6EA6B-5C09-48AD-BA0B-AF83C47F7047}" dt="2023-03-14T14:20:33.058" v="551" actId="26606"/>
          <ac:spMkLst>
            <pc:docMk/>
            <pc:sldMk cId="99273986" sldId="400"/>
            <ac:spMk id="9" creationId="{45F7E8F5-2A26-4EE8-2FCC-E8D1745A1245}"/>
          </ac:spMkLst>
        </pc:spChg>
        <pc:spChg chg="add del mod">
          <ac:chgData name="Alessandro Mencarelli" userId="c7253dcf-d7f0-4782-8401-fbd212d569c9" providerId="ADAL" clId="{D1F6EA6B-5C09-48AD-BA0B-AF83C47F7047}" dt="2023-03-14T14:20:38.625" v="553" actId="26606"/>
          <ac:spMkLst>
            <pc:docMk/>
            <pc:sldMk cId="99273986" sldId="400"/>
            <ac:spMk id="11" creationId="{DD40EB49-4B45-EF19-F47D-B5F2515A5637}"/>
          </ac:spMkLst>
        </pc:spChg>
        <pc:spChg chg="add mod">
          <ac:chgData name="Alessandro Mencarelli" userId="c7253dcf-d7f0-4782-8401-fbd212d569c9" providerId="ADAL" clId="{D1F6EA6B-5C09-48AD-BA0B-AF83C47F7047}" dt="2023-03-15T09:59:14.056" v="1891" actId="6549"/>
          <ac:spMkLst>
            <pc:docMk/>
            <pc:sldMk cId="99273986" sldId="400"/>
            <ac:spMk id="13" creationId="{D3FCFFFF-705B-9989-807B-A31C65B9E025}"/>
          </ac:spMkLst>
        </pc:spChg>
        <pc:spChg chg="add mod">
          <ac:chgData name="Alessandro Mencarelli" userId="c7253dcf-d7f0-4782-8401-fbd212d569c9" providerId="ADAL" clId="{D1F6EA6B-5C09-48AD-BA0B-AF83C47F7047}" dt="2023-03-21T11:24:12.476" v="13108" actId="21"/>
          <ac:spMkLst>
            <pc:docMk/>
            <pc:sldMk cId="99273986" sldId="400"/>
            <ac:spMk id="14" creationId="{8F89D001-BDCF-1BAA-75F7-5502A4DEC1FF}"/>
          </ac:spMkLst>
        </pc:spChg>
        <pc:spChg chg="add mod">
          <ac:chgData name="Alessandro Mencarelli" userId="c7253dcf-d7f0-4782-8401-fbd212d569c9" providerId="ADAL" clId="{D1F6EA6B-5C09-48AD-BA0B-AF83C47F7047}" dt="2023-03-15T09:59:22.031" v="1894" actId="404"/>
          <ac:spMkLst>
            <pc:docMk/>
            <pc:sldMk cId="99273986" sldId="400"/>
            <ac:spMk id="16" creationId="{083914AA-5A4C-C2D1-DE6D-5456EAAC9FCF}"/>
          </ac:spMkLst>
        </pc:spChg>
        <pc:graphicFrameChg chg="add del mod">
          <ac:chgData name="Alessandro Mencarelli" userId="c7253dcf-d7f0-4782-8401-fbd212d569c9" providerId="ADAL" clId="{D1F6EA6B-5C09-48AD-BA0B-AF83C47F7047}" dt="2023-03-14T14:20:33.058" v="551" actId="26606"/>
          <ac:graphicFrameMkLst>
            <pc:docMk/>
            <pc:sldMk cId="99273986" sldId="400"/>
            <ac:graphicFrameMk id="5" creationId="{DC4001B9-C1CA-F205-CC1B-BA5E20E15DF2}"/>
          </ac:graphicFrameMkLst>
        </pc:graphicFrameChg>
        <pc:graphicFrameChg chg="add del mod">
          <ac:chgData name="Alessandro Mencarelli" userId="c7253dcf-d7f0-4782-8401-fbd212d569c9" providerId="ADAL" clId="{D1F6EA6B-5C09-48AD-BA0B-AF83C47F7047}" dt="2023-03-14T14:20:38.625" v="553" actId="26606"/>
          <ac:graphicFrameMkLst>
            <pc:docMk/>
            <pc:sldMk cId="99273986" sldId="400"/>
            <ac:graphicFrameMk id="12" creationId="{F9DC176B-EFA4-E419-A9A3-2E663641A4D7}"/>
          </ac:graphicFrameMkLst>
        </pc:graphicFrameChg>
        <pc:picChg chg="add mod">
          <ac:chgData name="Alessandro Mencarelli" userId="c7253dcf-d7f0-4782-8401-fbd212d569c9" providerId="ADAL" clId="{D1F6EA6B-5C09-48AD-BA0B-AF83C47F7047}" dt="2023-03-14T14:21:44.698" v="573" actId="1076"/>
          <ac:picMkLst>
            <pc:docMk/>
            <pc:sldMk cId="99273986" sldId="400"/>
            <ac:picMk id="15" creationId="{07A095FA-7931-D52A-AAD5-B830442F27DC}"/>
          </ac:picMkLst>
        </pc:picChg>
      </pc:sldChg>
      <pc:sldChg chg="modSp new del mod ord">
        <pc:chgData name="Alessandro Mencarelli" userId="c7253dcf-d7f0-4782-8401-fbd212d569c9" providerId="ADAL" clId="{D1F6EA6B-5C09-48AD-BA0B-AF83C47F7047}" dt="2023-03-16T15:36:49.708" v="6545" actId="47"/>
        <pc:sldMkLst>
          <pc:docMk/>
          <pc:sldMk cId="3510172961" sldId="401"/>
        </pc:sldMkLst>
        <pc:spChg chg="mod">
          <ac:chgData name="Alessandro Mencarelli" userId="c7253dcf-d7f0-4782-8401-fbd212d569c9" providerId="ADAL" clId="{D1F6EA6B-5C09-48AD-BA0B-AF83C47F7047}" dt="2023-03-14T16:27:31.516" v="815" actId="20577"/>
          <ac:spMkLst>
            <pc:docMk/>
            <pc:sldMk cId="3510172961" sldId="401"/>
            <ac:spMk id="2" creationId="{545A02A7-9206-D9BE-A738-2728DE0FBADE}"/>
          </ac:spMkLst>
        </pc:spChg>
        <pc:spChg chg="mod">
          <ac:chgData name="Alessandro Mencarelli" userId="c7253dcf-d7f0-4782-8401-fbd212d569c9" providerId="ADAL" clId="{D1F6EA6B-5C09-48AD-BA0B-AF83C47F7047}" dt="2023-03-16T13:22:58.487" v="5685" actId="13926"/>
          <ac:spMkLst>
            <pc:docMk/>
            <pc:sldMk cId="3510172961" sldId="401"/>
            <ac:spMk id="3" creationId="{A62BF16A-8644-8D7C-B482-E0752895B8A2}"/>
          </ac:spMkLst>
        </pc:spChg>
      </pc:sldChg>
      <pc:sldChg chg="modSp new mod modAnim modNotesTx">
        <pc:chgData name="Alessandro Mencarelli" userId="c7253dcf-d7f0-4782-8401-fbd212d569c9" providerId="ADAL" clId="{D1F6EA6B-5C09-48AD-BA0B-AF83C47F7047}" dt="2023-03-21T14:52:58.613" v="16939" actId="20577"/>
        <pc:sldMkLst>
          <pc:docMk/>
          <pc:sldMk cId="3774852780" sldId="402"/>
        </pc:sldMkLst>
        <pc:spChg chg="mod">
          <ac:chgData name="Alessandro Mencarelli" userId="c7253dcf-d7f0-4782-8401-fbd212d569c9" providerId="ADAL" clId="{D1F6EA6B-5C09-48AD-BA0B-AF83C47F7047}" dt="2023-03-20T10:16:59.808" v="10523" actId="20577"/>
          <ac:spMkLst>
            <pc:docMk/>
            <pc:sldMk cId="3774852780" sldId="402"/>
            <ac:spMk id="2" creationId="{A84A86B1-53F1-B04B-D743-D03735507768}"/>
          </ac:spMkLst>
        </pc:spChg>
        <pc:spChg chg="mod">
          <ac:chgData name="Alessandro Mencarelli" userId="c7253dcf-d7f0-4782-8401-fbd212d569c9" providerId="ADAL" clId="{D1F6EA6B-5C09-48AD-BA0B-AF83C47F7047}" dt="2023-03-21T14:52:58.613" v="16939" actId="20577"/>
          <ac:spMkLst>
            <pc:docMk/>
            <pc:sldMk cId="3774852780" sldId="402"/>
            <ac:spMk id="3" creationId="{8594CE51-BA6B-2A2B-5FCB-434DF2BA4C91}"/>
          </ac:spMkLst>
        </pc:spChg>
      </pc:sldChg>
      <pc:sldChg chg="addSp delSp modSp new mod modNotesTx">
        <pc:chgData name="Alessandro Mencarelli" userId="c7253dcf-d7f0-4782-8401-fbd212d569c9" providerId="ADAL" clId="{D1F6EA6B-5C09-48AD-BA0B-AF83C47F7047}" dt="2023-03-21T15:56:53.587" v="17320" actId="20577"/>
        <pc:sldMkLst>
          <pc:docMk/>
          <pc:sldMk cId="31861276" sldId="403"/>
        </pc:sldMkLst>
        <pc:spChg chg="mod">
          <ac:chgData name="Alessandro Mencarelli" userId="c7253dcf-d7f0-4782-8401-fbd212d569c9" providerId="ADAL" clId="{D1F6EA6B-5C09-48AD-BA0B-AF83C47F7047}" dt="2023-03-20T10:18:14.135" v="10550" actId="6549"/>
          <ac:spMkLst>
            <pc:docMk/>
            <pc:sldMk cId="31861276" sldId="403"/>
            <ac:spMk id="2" creationId="{042BEBF3-4029-DCF6-EE36-EC6FDD72C4D8}"/>
          </ac:spMkLst>
        </pc:spChg>
        <pc:spChg chg="del">
          <ac:chgData name="Alessandro Mencarelli" userId="c7253dcf-d7f0-4782-8401-fbd212d569c9" providerId="ADAL" clId="{D1F6EA6B-5C09-48AD-BA0B-AF83C47F7047}" dt="2023-03-15T16:06:32.864" v="4239" actId="1032"/>
          <ac:spMkLst>
            <pc:docMk/>
            <pc:sldMk cId="31861276" sldId="403"/>
            <ac:spMk id="3" creationId="{A9571E02-F544-6825-6EC4-10524291EB59}"/>
          </ac:spMkLst>
        </pc:spChg>
        <pc:spChg chg="add del mod">
          <ac:chgData name="Alessandro Mencarelli" userId="c7253dcf-d7f0-4782-8401-fbd212d569c9" providerId="ADAL" clId="{D1F6EA6B-5C09-48AD-BA0B-AF83C47F7047}" dt="2023-03-16T10:25:56.404" v="4327" actId="1032"/>
          <ac:spMkLst>
            <pc:docMk/>
            <pc:sldMk cId="31861276" sldId="403"/>
            <ac:spMk id="6" creationId="{B7302409-E767-4AAB-F240-3093F2155669}"/>
          </ac:spMkLst>
        </pc:spChg>
        <pc:spChg chg="add del mod">
          <ac:chgData name="Alessandro Mencarelli" userId="c7253dcf-d7f0-4782-8401-fbd212d569c9" providerId="ADAL" clId="{D1F6EA6B-5C09-48AD-BA0B-AF83C47F7047}" dt="2023-03-16T15:37:29.041" v="6576" actId="404"/>
          <ac:spMkLst>
            <pc:docMk/>
            <pc:sldMk cId="31861276" sldId="403"/>
            <ac:spMk id="8" creationId="{F1404DD5-F923-0D41-1641-B9A2F75C54B9}"/>
          </ac:spMkLst>
        </pc:spChg>
        <pc:graphicFrameChg chg="add del mod modGraphic">
          <ac:chgData name="Alessandro Mencarelli" userId="c7253dcf-d7f0-4782-8401-fbd212d569c9" providerId="ADAL" clId="{D1F6EA6B-5C09-48AD-BA0B-AF83C47F7047}" dt="2023-03-15T16:12:28.774" v="4293" actId="478"/>
          <ac:graphicFrameMkLst>
            <pc:docMk/>
            <pc:sldMk cId="31861276" sldId="403"/>
            <ac:graphicFrameMk id="4" creationId="{756EF781-120B-B7ED-7CF3-BF1F2373C941}"/>
          </ac:graphicFrameMkLst>
        </pc:graphicFrameChg>
        <pc:graphicFrameChg chg="add mod modGraphic">
          <ac:chgData name="Alessandro Mencarelli" userId="c7253dcf-d7f0-4782-8401-fbd212d569c9" providerId="ADAL" clId="{D1F6EA6B-5C09-48AD-BA0B-AF83C47F7047}" dt="2023-03-16T15:37:36.339" v="6577" actId="14100"/>
          <ac:graphicFrameMkLst>
            <pc:docMk/>
            <pc:sldMk cId="31861276" sldId="403"/>
            <ac:graphicFrameMk id="7" creationId="{D2B554D2-8D4E-2F6F-2F45-98D1557A8219}"/>
          </ac:graphicFrameMkLst>
        </pc:graphicFrameChg>
      </pc:sldChg>
      <pc:sldChg chg="modSp add del modTransition setBg">
        <pc:chgData name="Alessandro Mencarelli" userId="c7253dcf-d7f0-4782-8401-fbd212d569c9" providerId="ADAL" clId="{D1F6EA6B-5C09-48AD-BA0B-AF83C47F7047}" dt="2023-03-15T11:57:44.807" v="2387" actId="47"/>
        <pc:sldMkLst>
          <pc:docMk/>
          <pc:sldMk cId="3879613592" sldId="409"/>
        </pc:sldMkLst>
        <pc:spChg chg="mod">
          <ac:chgData name="Alessandro Mencarelli" userId="c7253dcf-d7f0-4782-8401-fbd212d569c9" providerId="ADAL" clId="{D1F6EA6B-5C09-48AD-BA0B-AF83C47F7047}" dt="2023-03-15T10:21:43.976" v="1952" actId="1076"/>
          <ac:spMkLst>
            <pc:docMk/>
            <pc:sldMk cId="3879613592" sldId="409"/>
            <ac:spMk id="2" creationId="{292C8A40-5D94-25E6-A4C1-544D0AF0A82D}"/>
          </ac:spMkLst>
        </pc:spChg>
      </pc:sldChg>
      <pc:sldChg chg="modSp add del modTransition setBg">
        <pc:chgData name="Alessandro Mencarelli" userId="c7253dcf-d7f0-4782-8401-fbd212d569c9" providerId="ADAL" clId="{D1F6EA6B-5C09-48AD-BA0B-AF83C47F7047}" dt="2023-03-15T11:58:29.214" v="2424" actId="47"/>
        <pc:sldMkLst>
          <pc:docMk/>
          <pc:sldMk cId="2787929665" sldId="410"/>
        </pc:sldMkLst>
        <pc:spChg chg="mod">
          <ac:chgData name="Alessandro Mencarelli" userId="c7253dcf-d7f0-4782-8401-fbd212d569c9" providerId="ADAL" clId="{D1F6EA6B-5C09-48AD-BA0B-AF83C47F7047}" dt="2023-03-15T10:25:43.903" v="1954" actId="1076"/>
          <ac:spMkLst>
            <pc:docMk/>
            <pc:sldMk cId="2787929665" sldId="410"/>
            <ac:spMk id="2" creationId="{2790521A-89A4-23F9-72C8-97AF0C0141AC}"/>
          </ac:spMkLst>
        </pc:spChg>
      </pc:sldChg>
      <pc:sldChg chg="modSp add del modTransition">
        <pc:chgData name="Alessandro Mencarelli" userId="c7253dcf-d7f0-4782-8401-fbd212d569c9" providerId="ADAL" clId="{D1F6EA6B-5C09-48AD-BA0B-AF83C47F7047}" dt="2023-03-15T13:29:53.088" v="2476" actId="47"/>
        <pc:sldMkLst>
          <pc:docMk/>
          <pc:sldMk cId="2346166405" sldId="411"/>
        </pc:sldMkLst>
        <pc:spChg chg="mod">
          <ac:chgData name="Alessandro Mencarelli" userId="c7253dcf-d7f0-4782-8401-fbd212d569c9" providerId="ADAL" clId="{D1F6EA6B-5C09-48AD-BA0B-AF83C47F7047}" dt="2023-03-15T10:25:47.687" v="1955" actId="1076"/>
          <ac:spMkLst>
            <pc:docMk/>
            <pc:sldMk cId="2346166405" sldId="411"/>
            <ac:spMk id="2" creationId="{68575277-83B8-7259-195D-B7612BF1D952}"/>
          </ac:spMkLst>
        </pc:spChg>
      </pc:sldChg>
      <pc:sldChg chg="modSp add del modTransition">
        <pc:chgData name="Alessandro Mencarelli" userId="c7253dcf-d7f0-4782-8401-fbd212d569c9" providerId="ADAL" clId="{D1F6EA6B-5C09-48AD-BA0B-AF83C47F7047}" dt="2023-03-15T13:36:44.946" v="2549" actId="47"/>
        <pc:sldMkLst>
          <pc:docMk/>
          <pc:sldMk cId="771277849" sldId="413"/>
        </pc:sldMkLst>
        <pc:spChg chg="mod">
          <ac:chgData name="Alessandro Mencarelli" userId="c7253dcf-d7f0-4782-8401-fbd212d569c9" providerId="ADAL" clId="{D1F6EA6B-5C09-48AD-BA0B-AF83C47F7047}" dt="2023-03-15T13:32:59.878" v="2542" actId="1076"/>
          <ac:spMkLst>
            <pc:docMk/>
            <pc:sldMk cId="771277849" sldId="413"/>
            <ac:spMk id="2" creationId="{5046B78E-2330-0E91-05EA-6344D364BE5F}"/>
          </ac:spMkLst>
        </pc:spChg>
        <pc:graphicFrameChg chg="mod">
          <ac:chgData name="Alessandro Mencarelli" userId="c7253dcf-d7f0-4782-8401-fbd212d569c9" providerId="ADAL" clId="{D1F6EA6B-5C09-48AD-BA0B-AF83C47F7047}" dt="2023-03-15T13:35:51.075" v="2546"/>
          <ac:graphicFrameMkLst>
            <pc:docMk/>
            <pc:sldMk cId="771277849" sldId="413"/>
            <ac:graphicFrameMk id="7" creationId="{D5A709C6-E8DD-C686-0C58-3689C395671E}"/>
          </ac:graphicFrameMkLst>
        </pc:graphicFrameChg>
      </pc:sldChg>
      <pc:sldChg chg="modSp add del modTransition">
        <pc:chgData name="Alessandro Mencarelli" userId="c7253dcf-d7f0-4782-8401-fbd212d569c9" providerId="ADAL" clId="{D1F6EA6B-5C09-48AD-BA0B-AF83C47F7047}" dt="2023-03-15T14:13:14.858" v="2992" actId="47"/>
        <pc:sldMkLst>
          <pc:docMk/>
          <pc:sldMk cId="1748453677" sldId="414"/>
        </pc:sldMkLst>
        <pc:spChg chg="mod">
          <ac:chgData name="Alessandro Mencarelli" userId="c7253dcf-d7f0-4782-8401-fbd212d569c9" providerId="ADAL" clId="{D1F6EA6B-5C09-48AD-BA0B-AF83C47F7047}" dt="2023-03-15T13:33:16.520" v="2543" actId="1076"/>
          <ac:spMkLst>
            <pc:docMk/>
            <pc:sldMk cId="1748453677" sldId="414"/>
            <ac:spMk id="2" creationId="{AD891380-819C-7B84-54DE-09E6193A8967}"/>
          </ac:spMkLst>
        </pc:spChg>
      </pc:sldChg>
      <pc:sldChg chg="modSp add del modTransition setBg">
        <pc:chgData name="Alessandro Mencarelli" userId="c7253dcf-d7f0-4782-8401-fbd212d569c9" providerId="ADAL" clId="{D1F6EA6B-5C09-48AD-BA0B-AF83C47F7047}" dt="2023-03-15T13:32:49.139" v="2541" actId="47"/>
        <pc:sldMkLst>
          <pc:docMk/>
          <pc:sldMk cId="756295492" sldId="416"/>
        </pc:sldMkLst>
        <pc:spChg chg="mod">
          <ac:chgData name="Alessandro Mencarelli" userId="c7253dcf-d7f0-4782-8401-fbd212d569c9" providerId="ADAL" clId="{D1F6EA6B-5C09-48AD-BA0B-AF83C47F7047}" dt="2023-03-15T10:25:39.111" v="1953" actId="1076"/>
          <ac:spMkLst>
            <pc:docMk/>
            <pc:sldMk cId="756295492" sldId="416"/>
            <ac:spMk id="2" creationId="{B25DF73C-71D0-1D94-2B20-A79449321B20}"/>
          </ac:spMkLst>
        </pc:spChg>
        <pc:graphicFrameChg chg="mod">
          <ac:chgData name="Alessandro Mencarelli" userId="c7253dcf-d7f0-4782-8401-fbd212d569c9" providerId="ADAL" clId="{D1F6EA6B-5C09-48AD-BA0B-AF83C47F7047}" dt="2023-03-15T13:30:59.048" v="2481" actId="207"/>
          <ac:graphicFrameMkLst>
            <pc:docMk/>
            <pc:sldMk cId="756295492" sldId="416"/>
            <ac:graphicFrameMk id="7" creationId="{C6422478-4A1D-2A9F-87A4-43EA2205680E}"/>
          </ac:graphicFrameMkLst>
        </pc:graphicFrameChg>
      </pc:sldChg>
      <pc:sldChg chg="modSp add del modTransition">
        <pc:chgData name="Alessandro Mencarelli" userId="c7253dcf-d7f0-4782-8401-fbd212d569c9" providerId="ADAL" clId="{D1F6EA6B-5C09-48AD-BA0B-AF83C47F7047}" dt="2023-03-15T14:05:18.798" v="2783" actId="47"/>
        <pc:sldMkLst>
          <pc:docMk/>
          <pc:sldMk cId="1065078922" sldId="417"/>
        </pc:sldMkLst>
        <pc:spChg chg="mod">
          <ac:chgData name="Alessandro Mencarelli" userId="c7253dcf-d7f0-4782-8401-fbd212d569c9" providerId="ADAL" clId="{D1F6EA6B-5C09-48AD-BA0B-AF83C47F7047}" dt="2023-03-15T11:56:54.583" v="2303" actId="1076"/>
          <ac:spMkLst>
            <pc:docMk/>
            <pc:sldMk cId="1065078922" sldId="417"/>
            <ac:spMk id="2" creationId="{B25DF73C-71D0-1D94-2B20-A79449321B20}"/>
          </ac:spMkLst>
        </pc:spChg>
      </pc:sldChg>
      <pc:sldChg chg="modSp add del mod modTransition setBg">
        <pc:chgData name="Alessandro Mencarelli" userId="c7253dcf-d7f0-4782-8401-fbd212d569c9" providerId="ADAL" clId="{D1F6EA6B-5C09-48AD-BA0B-AF83C47F7047}" dt="2023-03-15T14:16:20.920" v="3007" actId="47"/>
        <pc:sldMkLst>
          <pc:docMk/>
          <pc:sldMk cId="1160025283" sldId="419"/>
        </pc:sldMkLst>
        <pc:spChg chg="mod">
          <ac:chgData name="Alessandro Mencarelli" userId="c7253dcf-d7f0-4782-8401-fbd212d569c9" providerId="ADAL" clId="{D1F6EA6B-5C09-48AD-BA0B-AF83C47F7047}" dt="2023-03-15T14:13:42.652" v="2995" actId="1076"/>
          <ac:spMkLst>
            <pc:docMk/>
            <pc:sldMk cId="1160025283" sldId="419"/>
            <ac:spMk id="2" creationId="{2BE41092-50AE-E025-7B37-67B6E119F872}"/>
          </ac:spMkLst>
        </pc:spChg>
        <pc:picChg chg="mod">
          <ac:chgData name="Alessandro Mencarelli" userId="c7253dcf-d7f0-4782-8401-fbd212d569c9" providerId="ADAL" clId="{D1F6EA6B-5C09-48AD-BA0B-AF83C47F7047}" dt="2023-03-15T14:13:54.599" v="2996" actId="1076"/>
          <ac:picMkLst>
            <pc:docMk/>
            <pc:sldMk cId="1160025283" sldId="419"/>
            <ac:picMk id="18" creationId="{8D04B332-CE4F-3470-E0D0-A9EDD981EADE}"/>
          </ac:picMkLst>
        </pc:picChg>
        <pc:picChg chg="mod">
          <ac:chgData name="Alessandro Mencarelli" userId="c7253dcf-d7f0-4782-8401-fbd212d569c9" providerId="ADAL" clId="{D1F6EA6B-5C09-48AD-BA0B-AF83C47F7047}" dt="2023-03-15T14:13:54.599" v="2996" actId="1076"/>
          <ac:picMkLst>
            <pc:docMk/>
            <pc:sldMk cId="1160025283" sldId="419"/>
            <ac:picMk id="74" creationId="{6A4E31D2-2157-C750-391F-55EC86A14EB4}"/>
          </ac:picMkLst>
        </pc:picChg>
        <pc:picChg chg="mod">
          <ac:chgData name="Alessandro Mencarelli" userId="c7253dcf-d7f0-4782-8401-fbd212d569c9" providerId="ADAL" clId="{D1F6EA6B-5C09-48AD-BA0B-AF83C47F7047}" dt="2023-03-15T14:13:54.599" v="2996" actId="1076"/>
          <ac:picMkLst>
            <pc:docMk/>
            <pc:sldMk cId="1160025283" sldId="419"/>
            <ac:picMk id="77" creationId="{0BF45AFF-24B6-0A6A-A9DA-CFB4F6FBA545}"/>
          </ac:picMkLst>
        </pc:picChg>
      </pc:sldChg>
      <pc:sldChg chg="addSp delSp modSp add del mod modTransition setBg modNotesTx">
        <pc:chgData name="Alessandro Mencarelli" userId="c7253dcf-d7f0-4782-8401-fbd212d569c9" providerId="ADAL" clId="{D1F6EA6B-5C09-48AD-BA0B-AF83C47F7047}" dt="2023-03-21T15:34:52.715" v="16994"/>
        <pc:sldMkLst>
          <pc:docMk/>
          <pc:sldMk cId="1395523771" sldId="420"/>
        </pc:sldMkLst>
        <pc:spChg chg="add mod">
          <ac:chgData name="Alessandro Mencarelli" userId="c7253dcf-d7f0-4782-8401-fbd212d569c9" providerId="ADAL" clId="{D1F6EA6B-5C09-48AD-BA0B-AF83C47F7047}" dt="2023-03-15T14:15:58.756" v="3004" actId="1076"/>
          <ac:spMkLst>
            <pc:docMk/>
            <pc:sldMk cId="1395523771" sldId="420"/>
            <ac:spMk id="14" creationId="{373ECE91-9E5D-29C4-52F2-C78D8D8AF6BD}"/>
          </ac:spMkLst>
        </pc:spChg>
        <pc:spChg chg="add del mod">
          <ac:chgData name="Alessandro Mencarelli" userId="c7253dcf-d7f0-4782-8401-fbd212d569c9" providerId="ADAL" clId="{D1F6EA6B-5C09-48AD-BA0B-AF83C47F7047}" dt="2023-03-21T15:34:51.033" v="16993" actId="478"/>
          <ac:spMkLst>
            <pc:docMk/>
            <pc:sldMk cId="1395523771" sldId="420"/>
            <ac:spMk id="16" creationId="{7D39C700-D226-76FD-1935-B740E18B47CB}"/>
          </ac:spMkLst>
        </pc:spChg>
        <pc:spChg chg="add mod">
          <ac:chgData name="Alessandro Mencarelli" userId="c7253dcf-d7f0-4782-8401-fbd212d569c9" providerId="ADAL" clId="{D1F6EA6B-5C09-48AD-BA0B-AF83C47F7047}" dt="2023-03-21T15:34:52.715" v="16994"/>
          <ac:spMkLst>
            <pc:docMk/>
            <pc:sldMk cId="1395523771" sldId="420"/>
            <ac:spMk id="17" creationId="{43F67CF3-B413-D8C5-1D53-EB01AA52F5E5}"/>
          </ac:spMkLst>
        </pc:spChg>
        <pc:spChg chg="mod">
          <ac:chgData name="Alessandro Mencarelli" userId="c7253dcf-d7f0-4782-8401-fbd212d569c9" providerId="ADAL" clId="{D1F6EA6B-5C09-48AD-BA0B-AF83C47F7047}" dt="2023-03-15T14:16:05.148" v="3005" actId="1076"/>
          <ac:spMkLst>
            <pc:docMk/>
            <pc:sldMk cId="1395523771" sldId="420"/>
            <ac:spMk id="79" creationId="{FDB6B1C8-E958-9F6B-E7F9-11CA81F90B28}"/>
          </ac:spMkLst>
        </pc:spChg>
        <pc:spChg chg="mod">
          <ac:chgData name="Alessandro Mencarelli" userId="c7253dcf-d7f0-4782-8401-fbd212d569c9" providerId="ADAL" clId="{D1F6EA6B-5C09-48AD-BA0B-AF83C47F7047}" dt="2023-03-15T14:16:15.132" v="3006" actId="1076"/>
          <ac:spMkLst>
            <pc:docMk/>
            <pc:sldMk cId="1395523771" sldId="420"/>
            <ac:spMk id="80" creationId="{0123D492-6F4C-5A54-DCCE-7207FFA97572}"/>
          </ac:spMkLst>
        </pc:spChg>
        <pc:picChg chg="mod">
          <ac:chgData name="Alessandro Mencarelli" userId="c7253dcf-d7f0-4782-8401-fbd212d569c9" providerId="ADAL" clId="{D1F6EA6B-5C09-48AD-BA0B-AF83C47F7047}" dt="2023-03-15T14:16:15.132" v="3006" actId="1076"/>
          <ac:picMkLst>
            <pc:docMk/>
            <pc:sldMk cId="1395523771" sldId="420"/>
            <ac:picMk id="9" creationId="{1F2C34E2-7B15-EA88-15CC-88FD5A9F9BF1}"/>
          </ac:picMkLst>
        </pc:picChg>
        <pc:picChg chg="add mod">
          <ac:chgData name="Alessandro Mencarelli" userId="c7253dcf-d7f0-4782-8401-fbd212d569c9" providerId="ADAL" clId="{D1F6EA6B-5C09-48AD-BA0B-AF83C47F7047}" dt="2023-03-15T14:15:58.756" v="3004" actId="1076"/>
          <ac:picMkLst>
            <pc:docMk/>
            <pc:sldMk cId="1395523771" sldId="420"/>
            <ac:picMk id="10" creationId="{AD65C29A-EBD8-4ADC-85F0-EB45CBBD82BF}"/>
          </ac:picMkLst>
        </pc:picChg>
        <pc:picChg chg="mod">
          <ac:chgData name="Alessandro Mencarelli" userId="c7253dcf-d7f0-4782-8401-fbd212d569c9" providerId="ADAL" clId="{D1F6EA6B-5C09-48AD-BA0B-AF83C47F7047}" dt="2023-03-15T14:16:15.132" v="3006" actId="1076"/>
          <ac:picMkLst>
            <pc:docMk/>
            <pc:sldMk cId="1395523771" sldId="420"/>
            <ac:picMk id="11" creationId="{2F4F9039-7067-15BE-CDF0-94409F8859F0}"/>
          </ac:picMkLst>
        </pc:picChg>
        <pc:picChg chg="add mod">
          <ac:chgData name="Alessandro Mencarelli" userId="c7253dcf-d7f0-4782-8401-fbd212d569c9" providerId="ADAL" clId="{D1F6EA6B-5C09-48AD-BA0B-AF83C47F7047}" dt="2023-03-15T14:15:58.756" v="3004" actId="1076"/>
          <ac:picMkLst>
            <pc:docMk/>
            <pc:sldMk cId="1395523771" sldId="420"/>
            <ac:picMk id="12" creationId="{C0BAC2CE-6EEB-0A5F-BC4E-ADA12FF39811}"/>
          </ac:picMkLst>
        </pc:picChg>
        <pc:picChg chg="mod">
          <ac:chgData name="Alessandro Mencarelli" userId="c7253dcf-d7f0-4782-8401-fbd212d569c9" providerId="ADAL" clId="{D1F6EA6B-5C09-48AD-BA0B-AF83C47F7047}" dt="2023-03-15T14:16:05.148" v="3005" actId="1076"/>
          <ac:picMkLst>
            <pc:docMk/>
            <pc:sldMk cId="1395523771" sldId="420"/>
            <ac:picMk id="13" creationId="{246FB0A9-CAC4-666D-907D-149B4961F37D}"/>
          </ac:picMkLst>
        </pc:picChg>
        <pc:picChg chg="mod">
          <ac:chgData name="Alessandro Mencarelli" userId="c7253dcf-d7f0-4782-8401-fbd212d569c9" providerId="ADAL" clId="{D1F6EA6B-5C09-48AD-BA0B-AF83C47F7047}" dt="2023-03-15T14:16:05.148" v="3005" actId="1076"/>
          <ac:picMkLst>
            <pc:docMk/>
            <pc:sldMk cId="1395523771" sldId="420"/>
            <ac:picMk id="15" creationId="{DBE9B59A-2FE2-E21B-A442-F3C9332CA500}"/>
          </ac:picMkLst>
        </pc:picChg>
      </pc:sldChg>
      <pc:sldChg chg="modSp add del mod ord setBg">
        <pc:chgData name="Alessandro Mencarelli" userId="c7253dcf-d7f0-4782-8401-fbd212d569c9" providerId="ADAL" clId="{D1F6EA6B-5C09-48AD-BA0B-AF83C47F7047}" dt="2023-03-15T10:50:02.833" v="2034" actId="47"/>
        <pc:sldMkLst>
          <pc:docMk/>
          <pc:sldMk cId="456992088" sldId="460"/>
        </pc:sldMkLst>
        <pc:picChg chg="mod">
          <ac:chgData name="Alessandro Mencarelli" userId="c7253dcf-d7f0-4782-8401-fbd212d569c9" providerId="ADAL" clId="{D1F6EA6B-5C09-48AD-BA0B-AF83C47F7047}" dt="2023-03-15T10:40:14.443" v="1967" actId="1076"/>
          <ac:picMkLst>
            <pc:docMk/>
            <pc:sldMk cId="456992088" sldId="460"/>
            <ac:picMk id="8" creationId="{339ADCF3-DA0A-DC2C-4027-D4C18C73003E}"/>
          </ac:picMkLst>
        </pc:picChg>
      </pc:sldChg>
      <pc:sldChg chg="add del ord">
        <pc:chgData name="Alessandro Mencarelli" userId="c7253dcf-d7f0-4782-8401-fbd212d569c9" providerId="ADAL" clId="{D1F6EA6B-5C09-48AD-BA0B-AF83C47F7047}" dt="2023-03-15T08:48:24.371" v="1700" actId="47"/>
        <pc:sldMkLst>
          <pc:docMk/>
          <pc:sldMk cId="4135867621" sldId="482"/>
        </pc:sldMkLst>
      </pc:sldChg>
      <pc:sldChg chg="modSp add mod ord modNotesTx">
        <pc:chgData name="Alessandro Mencarelli" userId="c7253dcf-d7f0-4782-8401-fbd212d569c9" providerId="ADAL" clId="{D1F6EA6B-5C09-48AD-BA0B-AF83C47F7047}" dt="2023-03-22T14:17:52.553" v="20023" actId="20577"/>
        <pc:sldMkLst>
          <pc:docMk/>
          <pc:sldMk cId="1593391756" sldId="483"/>
        </pc:sldMkLst>
        <pc:spChg chg="mod">
          <ac:chgData name="Alessandro Mencarelli" userId="c7253dcf-d7f0-4782-8401-fbd212d569c9" providerId="ADAL" clId="{D1F6EA6B-5C09-48AD-BA0B-AF83C47F7047}" dt="2023-03-21T16:26:55.403" v="17378" actId="20577"/>
          <ac:spMkLst>
            <pc:docMk/>
            <pc:sldMk cId="1593391756" sldId="483"/>
            <ac:spMk id="2" creationId="{CE72E54A-A8B6-2FC1-C1CD-208FD4EA01BA}"/>
          </ac:spMkLst>
        </pc:spChg>
      </pc:sldChg>
      <pc:sldChg chg="addSp delSp modSp new del mod">
        <pc:chgData name="Alessandro Mencarelli" userId="c7253dcf-d7f0-4782-8401-fbd212d569c9" providerId="ADAL" clId="{D1F6EA6B-5C09-48AD-BA0B-AF83C47F7047}" dt="2023-03-15T08:29:51.013" v="1519" actId="47"/>
        <pc:sldMkLst>
          <pc:docMk/>
          <pc:sldMk cId="1163148372" sldId="484"/>
        </pc:sldMkLst>
        <pc:spChg chg="del mod">
          <ac:chgData name="Alessandro Mencarelli" userId="c7253dcf-d7f0-4782-8401-fbd212d569c9" providerId="ADAL" clId="{D1F6EA6B-5C09-48AD-BA0B-AF83C47F7047}" dt="2023-03-15T08:24:06.470" v="1412"/>
          <ac:spMkLst>
            <pc:docMk/>
            <pc:sldMk cId="1163148372" sldId="484"/>
            <ac:spMk id="3" creationId="{7ACA24EB-59EB-7342-E132-C0BE562000C5}"/>
          </ac:spMkLst>
        </pc:spChg>
        <pc:picChg chg="add mod">
          <ac:chgData name="Alessandro Mencarelli" userId="c7253dcf-d7f0-4782-8401-fbd212d569c9" providerId="ADAL" clId="{D1F6EA6B-5C09-48AD-BA0B-AF83C47F7047}" dt="2023-03-15T08:24:06.470" v="1412"/>
          <ac:picMkLst>
            <pc:docMk/>
            <pc:sldMk cId="1163148372" sldId="484"/>
            <ac:picMk id="1026" creationId="{3A510BA5-5975-CB5E-52D6-EE141CD5691B}"/>
          </ac:picMkLst>
        </pc:picChg>
      </pc:sldChg>
      <pc:sldChg chg="addSp delSp modSp new del mod ord">
        <pc:chgData name="Alessandro Mencarelli" userId="c7253dcf-d7f0-4782-8401-fbd212d569c9" providerId="ADAL" clId="{D1F6EA6B-5C09-48AD-BA0B-AF83C47F7047}" dt="2023-03-21T11:56:39.420" v="13852" actId="47"/>
        <pc:sldMkLst>
          <pc:docMk/>
          <pc:sldMk cId="18905583" sldId="485"/>
        </pc:sldMkLst>
        <pc:spChg chg="mod">
          <ac:chgData name="Alessandro Mencarelli" userId="c7253dcf-d7f0-4782-8401-fbd212d569c9" providerId="ADAL" clId="{D1F6EA6B-5C09-48AD-BA0B-AF83C47F7047}" dt="2023-03-15T08:56:00.531" v="1787" actId="20577"/>
          <ac:spMkLst>
            <pc:docMk/>
            <pc:sldMk cId="18905583" sldId="485"/>
            <ac:spMk id="2" creationId="{3CCC6654-2F83-A7C3-0A76-328583DD5754}"/>
          </ac:spMkLst>
        </pc:spChg>
        <pc:spChg chg="del">
          <ac:chgData name="Alessandro Mencarelli" userId="c7253dcf-d7f0-4782-8401-fbd212d569c9" providerId="ADAL" clId="{D1F6EA6B-5C09-48AD-BA0B-AF83C47F7047}" dt="2023-03-15T08:25:59.172" v="1414" actId="1032"/>
          <ac:spMkLst>
            <pc:docMk/>
            <pc:sldMk cId="18905583" sldId="485"/>
            <ac:spMk id="3" creationId="{2641AE7E-468F-818D-D919-9CC693953869}"/>
          </ac:spMkLst>
        </pc:spChg>
        <pc:spChg chg="add mod">
          <ac:chgData name="Alessandro Mencarelli" userId="c7253dcf-d7f0-4782-8401-fbd212d569c9" providerId="ADAL" clId="{D1F6EA6B-5C09-48AD-BA0B-AF83C47F7047}" dt="2023-03-15T08:56:11.302" v="1789" actId="14100"/>
          <ac:spMkLst>
            <pc:docMk/>
            <pc:sldMk cId="18905583" sldId="485"/>
            <ac:spMk id="6" creationId="{D0E5C49E-9A3F-3365-37F9-A20ABAE4CBB1}"/>
          </ac:spMkLst>
        </pc:spChg>
        <pc:spChg chg="add mod">
          <ac:chgData name="Alessandro Mencarelli" userId="c7253dcf-d7f0-4782-8401-fbd212d569c9" providerId="ADAL" clId="{D1F6EA6B-5C09-48AD-BA0B-AF83C47F7047}" dt="2023-03-21T11:38:03.476" v="13445" actId="1076"/>
          <ac:spMkLst>
            <pc:docMk/>
            <pc:sldMk cId="18905583" sldId="485"/>
            <ac:spMk id="8" creationId="{A01BAC81-39E4-4ADD-34F2-58809E9FA15E}"/>
          </ac:spMkLst>
        </pc:spChg>
        <pc:spChg chg="add del mod">
          <ac:chgData name="Alessandro Mencarelli" userId="c7253dcf-d7f0-4782-8401-fbd212d569c9" providerId="ADAL" clId="{D1F6EA6B-5C09-48AD-BA0B-AF83C47F7047}" dt="2023-03-15T08:56:15.903" v="1790" actId="478"/>
          <ac:spMkLst>
            <pc:docMk/>
            <pc:sldMk cId="18905583" sldId="485"/>
            <ac:spMk id="10" creationId="{3AFBC3EF-CEA2-BBD3-33B3-65243B1CA5FF}"/>
          </ac:spMkLst>
        </pc:spChg>
        <pc:graphicFrameChg chg="add mod modGraphic">
          <ac:chgData name="Alessandro Mencarelli" userId="c7253dcf-d7f0-4782-8401-fbd212d569c9" providerId="ADAL" clId="{D1F6EA6B-5C09-48AD-BA0B-AF83C47F7047}" dt="2023-03-21T11:37:53.120" v="13444" actId="12269"/>
          <ac:graphicFrameMkLst>
            <pc:docMk/>
            <pc:sldMk cId="18905583" sldId="485"/>
            <ac:graphicFrameMk id="4" creationId="{8356AB52-FC71-36E9-7221-4A963F0098C9}"/>
          </ac:graphicFrameMkLst>
        </pc:graphicFrameChg>
        <pc:picChg chg="add mod">
          <ac:chgData name="Alessandro Mencarelli" userId="c7253dcf-d7f0-4782-8401-fbd212d569c9" providerId="ADAL" clId="{D1F6EA6B-5C09-48AD-BA0B-AF83C47F7047}" dt="2023-03-21T11:34:23.481" v="13443" actId="14100"/>
          <ac:picMkLst>
            <pc:docMk/>
            <pc:sldMk cId="18905583" sldId="485"/>
            <ac:picMk id="11" creationId="{E6526236-F68A-33C3-83D7-1874A80713DB}"/>
          </ac:picMkLst>
        </pc:picChg>
      </pc:sldChg>
      <pc:sldChg chg="add del">
        <pc:chgData name="Alessandro Mencarelli" userId="c7253dcf-d7f0-4782-8401-fbd212d569c9" providerId="ADAL" clId="{D1F6EA6B-5C09-48AD-BA0B-AF83C47F7047}" dt="2023-03-15T10:43:26.828" v="2019" actId="47"/>
        <pc:sldMkLst>
          <pc:docMk/>
          <pc:sldMk cId="1460669479" sldId="564"/>
        </pc:sldMkLst>
      </pc:sldChg>
      <pc:sldChg chg="addSp delSp modSp add del mod">
        <pc:chgData name="Alessandro Mencarelli" userId="c7253dcf-d7f0-4782-8401-fbd212d569c9" providerId="ADAL" clId="{D1F6EA6B-5C09-48AD-BA0B-AF83C47F7047}" dt="2023-03-15T08:59:11.993" v="1867" actId="47"/>
        <pc:sldMkLst>
          <pc:docMk/>
          <pc:sldMk cId="2979708089" sldId="599"/>
        </pc:sldMkLst>
        <pc:spChg chg="add mod">
          <ac:chgData name="Alessandro Mencarelli" userId="c7253dcf-d7f0-4782-8401-fbd212d569c9" providerId="ADAL" clId="{D1F6EA6B-5C09-48AD-BA0B-AF83C47F7047}" dt="2023-03-15T08:57:57.232" v="1794" actId="21"/>
          <ac:spMkLst>
            <pc:docMk/>
            <pc:sldMk cId="2979708089" sldId="599"/>
            <ac:spMk id="3" creationId="{2D0FE299-4C3E-711D-200F-0DE33D8D9E12}"/>
          </ac:spMkLst>
        </pc:spChg>
        <pc:spChg chg="mod">
          <ac:chgData name="Alessandro Mencarelli" userId="c7253dcf-d7f0-4782-8401-fbd212d569c9" providerId="ADAL" clId="{D1F6EA6B-5C09-48AD-BA0B-AF83C47F7047}" dt="2023-03-15T08:57:49.476" v="1793" actId="27636"/>
          <ac:spMkLst>
            <pc:docMk/>
            <pc:sldMk cId="2979708089" sldId="599"/>
            <ac:spMk id="5" creationId="{1B7E3A84-3F63-BE0F-8D65-5D26B55699B9}"/>
          </ac:spMkLst>
        </pc:spChg>
        <pc:picChg chg="del">
          <ac:chgData name="Alessandro Mencarelli" userId="c7253dcf-d7f0-4782-8401-fbd212d569c9" providerId="ADAL" clId="{D1F6EA6B-5C09-48AD-BA0B-AF83C47F7047}" dt="2023-03-15T08:57:57.232" v="1794" actId="21"/>
          <ac:picMkLst>
            <pc:docMk/>
            <pc:sldMk cId="2979708089" sldId="599"/>
            <ac:picMk id="2050" creationId="{9753137A-A8DF-FDAC-D538-1517D0DEC942}"/>
          </ac:picMkLst>
        </pc:picChg>
      </pc:sldChg>
      <pc:sldChg chg="addSp delSp modSp new del mod ord">
        <pc:chgData name="Alessandro Mencarelli" userId="c7253dcf-d7f0-4782-8401-fbd212d569c9" providerId="ADAL" clId="{D1F6EA6B-5C09-48AD-BA0B-AF83C47F7047}" dt="2023-03-20T09:58:05.274" v="10253" actId="47"/>
        <pc:sldMkLst>
          <pc:docMk/>
          <pc:sldMk cId="2533701503" sldId="600"/>
        </pc:sldMkLst>
        <pc:spChg chg="del">
          <ac:chgData name="Alessandro Mencarelli" userId="c7253dcf-d7f0-4782-8401-fbd212d569c9" providerId="ADAL" clId="{D1F6EA6B-5C09-48AD-BA0B-AF83C47F7047}" dt="2023-03-15T08:58:13.176" v="1798" actId="26606"/>
          <ac:spMkLst>
            <pc:docMk/>
            <pc:sldMk cId="2533701503" sldId="600"/>
            <ac:spMk id="2" creationId="{ACF267E4-3B2A-8336-0B73-874075E2576C}"/>
          </ac:spMkLst>
        </pc:spChg>
        <pc:spChg chg="del mod">
          <ac:chgData name="Alessandro Mencarelli" userId="c7253dcf-d7f0-4782-8401-fbd212d569c9" providerId="ADAL" clId="{D1F6EA6B-5C09-48AD-BA0B-AF83C47F7047}" dt="2023-03-15T08:58:09.291" v="1797"/>
          <ac:spMkLst>
            <pc:docMk/>
            <pc:sldMk cId="2533701503" sldId="600"/>
            <ac:spMk id="3" creationId="{459B15D8-04C3-298F-448A-F3E968573C75}"/>
          </ac:spMkLst>
        </pc:spChg>
        <pc:spChg chg="del">
          <ac:chgData name="Alessandro Mencarelli" userId="c7253dcf-d7f0-4782-8401-fbd212d569c9" providerId="ADAL" clId="{D1F6EA6B-5C09-48AD-BA0B-AF83C47F7047}" dt="2023-03-15T08:58:13.176" v="1798" actId="26606"/>
          <ac:spMkLst>
            <pc:docMk/>
            <pc:sldMk cId="2533701503" sldId="600"/>
            <ac:spMk id="4" creationId="{A3B2CBBA-427D-37D0-581B-AECA1A85B4D9}"/>
          </ac:spMkLst>
        </pc:spChg>
        <pc:spChg chg="add mod">
          <ac:chgData name="Alessandro Mencarelli" userId="c7253dcf-d7f0-4782-8401-fbd212d569c9" providerId="ADAL" clId="{D1F6EA6B-5C09-48AD-BA0B-AF83C47F7047}" dt="2023-03-15T09:59:42.243" v="1901" actId="20577"/>
          <ac:spMkLst>
            <pc:docMk/>
            <pc:sldMk cId="2533701503" sldId="600"/>
            <ac:spMk id="10" creationId="{93445B35-2111-7078-9D71-9B58BF245252}"/>
          </ac:spMkLst>
        </pc:spChg>
        <pc:spChg chg="add mod">
          <ac:chgData name="Alessandro Mencarelli" userId="c7253dcf-d7f0-4782-8401-fbd212d569c9" providerId="ADAL" clId="{D1F6EA6B-5C09-48AD-BA0B-AF83C47F7047}" dt="2023-03-16T16:11:30.243" v="7680" actId="20577"/>
          <ac:spMkLst>
            <pc:docMk/>
            <pc:sldMk cId="2533701503" sldId="600"/>
            <ac:spMk id="12" creationId="{535E1A4C-685C-E955-ABB2-3EDA3A30F8EE}"/>
          </ac:spMkLst>
        </pc:spChg>
        <pc:picChg chg="add mod">
          <ac:chgData name="Alessandro Mencarelli" userId="c7253dcf-d7f0-4782-8401-fbd212d569c9" providerId="ADAL" clId="{D1F6EA6B-5C09-48AD-BA0B-AF83C47F7047}" dt="2023-03-15T08:58:13.176" v="1798" actId="26606"/>
          <ac:picMkLst>
            <pc:docMk/>
            <pc:sldMk cId="2533701503" sldId="600"/>
            <ac:picMk id="5" creationId="{73CE4700-C589-30F2-3779-46B264D90C8E}"/>
          </ac:picMkLst>
        </pc:picChg>
      </pc:sldChg>
      <pc:sldChg chg="addSp delSp modSp new del mod">
        <pc:chgData name="Alessandro Mencarelli" userId="c7253dcf-d7f0-4782-8401-fbd212d569c9" providerId="ADAL" clId="{D1F6EA6B-5C09-48AD-BA0B-AF83C47F7047}" dt="2023-03-15T10:50:01.680" v="2033" actId="47"/>
        <pc:sldMkLst>
          <pc:docMk/>
          <pc:sldMk cId="4199698675" sldId="601"/>
        </pc:sldMkLst>
        <pc:spChg chg="mod">
          <ac:chgData name="Alessandro Mencarelli" userId="c7253dcf-d7f0-4782-8401-fbd212d569c9" providerId="ADAL" clId="{D1F6EA6B-5C09-48AD-BA0B-AF83C47F7047}" dt="2023-03-15T10:40:53.570" v="1989" actId="20577"/>
          <ac:spMkLst>
            <pc:docMk/>
            <pc:sldMk cId="4199698675" sldId="601"/>
            <ac:spMk id="2" creationId="{5F03E051-7E58-B55A-5160-AA49A867DB4F}"/>
          </ac:spMkLst>
        </pc:spChg>
        <pc:spChg chg="del mod">
          <ac:chgData name="Alessandro Mencarelli" userId="c7253dcf-d7f0-4782-8401-fbd212d569c9" providerId="ADAL" clId="{D1F6EA6B-5C09-48AD-BA0B-AF83C47F7047}" dt="2023-03-15T10:43:34.569" v="2020"/>
          <ac:spMkLst>
            <pc:docMk/>
            <pc:sldMk cId="4199698675" sldId="601"/>
            <ac:spMk id="3" creationId="{62CCB900-8A90-F51A-76D4-802D55AA2E3A}"/>
          </ac:spMkLst>
        </pc:spChg>
        <pc:graphicFrameChg chg="add mod">
          <ac:chgData name="Alessandro Mencarelli" userId="c7253dcf-d7f0-4782-8401-fbd212d569c9" providerId="ADAL" clId="{D1F6EA6B-5C09-48AD-BA0B-AF83C47F7047}" dt="2023-03-15T10:45:28.728" v="2032" actId="207"/>
          <ac:graphicFrameMkLst>
            <pc:docMk/>
            <pc:sldMk cId="4199698675" sldId="601"/>
            <ac:graphicFrameMk id="4" creationId="{598BB104-9D2A-98DB-CA86-474489B518A5}"/>
          </ac:graphicFrameMkLst>
        </pc:graphicFrameChg>
        <pc:picChg chg="add del mod">
          <ac:chgData name="Alessandro Mencarelli" userId="c7253dcf-d7f0-4782-8401-fbd212d569c9" providerId="ADAL" clId="{D1F6EA6B-5C09-48AD-BA0B-AF83C47F7047}" dt="2023-03-15T10:44:51.337" v="2025" actId="478"/>
          <ac:picMkLst>
            <pc:docMk/>
            <pc:sldMk cId="4199698675" sldId="601"/>
            <ac:picMk id="5" creationId="{EC365566-4CC5-DC81-756D-1688318287A8}"/>
          </ac:picMkLst>
        </pc:picChg>
      </pc:sldChg>
      <pc:sldChg chg="addSp delSp modSp new del mod addAnim delAnim modAnim">
        <pc:chgData name="Alessandro Mencarelli" userId="c7253dcf-d7f0-4782-8401-fbd212d569c9" providerId="ADAL" clId="{D1F6EA6B-5C09-48AD-BA0B-AF83C47F7047}" dt="2023-03-15T10:43:24.953" v="2018" actId="47"/>
        <pc:sldMkLst>
          <pc:docMk/>
          <pc:sldMk cId="3872093346" sldId="602"/>
        </pc:sldMkLst>
        <pc:spChg chg="del mod">
          <ac:chgData name="Alessandro Mencarelli" userId="c7253dcf-d7f0-4782-8401-fbd212d569c9" providerId="ADAL" clId="{D1F6EA6B-5C09-48AD-BA0B-AF83C47F7047}" dt="2023-03-15T10:41:47.731" v="1993"/>
          <ac:spMkLst>
            <pc:docMk/>
            <pc:sldMk cId="3872093346" sldId="602"/>
            <ac:spMk id="3" creationId="{FDF2BCDF-5DAD-ECB5-CE83-AC1742A9EC11}"/>
          </ac:spMkLst>
        </pc:spChg>
        <pc:spChg chg="add del mod">
          <ac:chgData name="Alessandro Mencarelli" userId="c7253dcf-d7f0-4782-8401-fbd212d569c9" providerId="ADAL" clId="{D1F6EA6B-5C09-48AD-BA0B-AF83C47F7047}" dt="2023-03-15T10:42:28.356" v="1999" actId="478"/>
          <ac:spMkLst>
            <pc:docMk/>
            <pc:sldMk cId="3872093346" sldId="602"/>
            <ac:spMk id="6" creationId="{E210405E-0E2D-D2CE-9CA7-1E0033068491}"/>
          </ac:spMkLst>
        </pc:spChg>
        <pc:spChg chg="add del mod">
          <ac:chgData name="Alessandro Mencarelli" userId="c7253dcf-d7f0-4782-8401-fbd212d569c9" providerId="ADAL" clId="{D1F6EA6B-5C09-48AD-BA0B-AF83C47F7047}" dt="2023-03-15T10:42:48.951" v="2005" actId="478"/>
          <ac:spMkLst>
            <pc:docMk/>
            <pc:sldMk cId="3872093346" sldId="602"/>
            <ac:spMk id="9" creationId="{A3A0D3C6-D8D6-C6E8-D24F-DFE20204588C}"/>
          </ac:spMkLst>
        </pc:spChg>
        <pc:spChg chg="add mod">
          <ac:chgData name="Alessandro Mencarelli" userId="c7253dcf-d7f0-4782-8401-fbd212d569c9" providerId="ADAL" clId="{D1F6EA6B-5C09-48AD-BA0B-AF83C47F7047}" dt="2023-03-15T10:43:05.256" v="2016" actId="1076"/>
          <ac:spMkLst>
            <pc:docMk/>
            <pc:sldMk cId="3872093346" sldId="602"/>
            <ac:spMk id="10" creationId="{0E57C68B-4AD6-BA68-7F8C-CE1D7CC6B3FA}"/>
          </ac:spMkLst>
        </pc:spChg>
        <pc:graphicFrameChg chg="add del mod">
          <ac:chgData name="Alessandro Mencarelli" userId="c7253dcf-d7f0-4782-8401-fbd212d569c9" providerId="ADAL" clId="{D1F6EA6B-5C09-48AD-BA0B-AF83C47F7047}" dt="2023-03-15T10:42:26.164" v="1998" actId="21"/>
          <ac:graphicFrameMkLst>
            <pc:docMk/>
            <pc:sldMk cId="3872093346" sldId="602"/>
            <ac:graphicFrameMk id="4" creationId="{564F30A3-9B24-A7A8-BA47-BF673CF6ADD3}"/>
          </ac:graphicFrameMkLst>
        </pc:graphicFrameChg>
        <pc:graphicFrameChg chg="add del mod">
          <ac:chgData name="Alessandro Mencarelli" userId="c7253dcf-d7f0-4782-8401-fbd212d569c9" providerId="ADAL" clId="{D1F6EA6B-5C09-48AD-BA0B-AF83C47F7047}" dt="2023-03-15T10:43:11.160" v="2017"/>
          <ac:graphicFrameMkLst>
            <pc:docMk/>
            <pc:sldMk cId="3872093346" sldId="602"/>
            <ac:graphicFrameMk id="7" creationId="{B258C7FF-BAE4-00E4-26EC-7397DF84B6BF}"/>
          </ac:graphicFrameMkLst>
        </pc:graphicFrameChg>
      </pc:sldChg>
      <pc:sldChg chg="new del">
        <pc:chgData name="Alessandro Mencarelli" userId="c7253dcf-d7f0-4782-8401-fbd212d569c9" providerId="ADAL" clId="{D1F6EA6B-5C09-48AD-BA0B-AF83C47F7047}" dt="2023-03-15T11:51:07.374" v="2096" actId="47"/>
        <pc:sldMkLst>
          <pc:docMk/>
          <pc:sldMk cId="2052387960" sldId="603"/>
        </pc:sldMkLst>
      </pc:sldChg>
      <pc:sldChg chg="addSp delSp modSp new del mod modClrScheme chgLayout">
        <pc:chgData name="Alessandro Mencarelli" userId="c7253dcf-d7f0-4782-8401-fbd212d569c9" providerId="ADAL" clId="{D1F6EA6B-5C09-48AD-BA0B-AF83C47F7047}" dt="2023-03-15T14:06:57.550" v="2875" actId="47"/>
        <pc:sldMkLst>
          <pc:docMk/>
          <pc:sldMk cId="165570251" sldId="604"/>
        </pc:sldMkLst>
        <pc:spChg chg="mod">
          <ac:chgData name="Alessandro Mencarelli" userId="c7253dcf-d7f0-4782-8401-fbd212d569c9" providerId="ADAL" clId="{D1F6EA6B-5C09-48AD-BA0B-AF83C47F7047}" dt="2023-03-15T11:57:38.691" v="2386" actId="26606"/>
          <ac:spMkLst>
            <pc:docMk/>
            <pc:sldMk cId="165570251" sldId="604"/>
            <ac:spMk id="2" creationId="{DAB79996-7497-9FCB-0A5D-824C3E6D626B}"/>
          </ac:spMkLst>
        </pc:spChg>
        <pc:spChg chg="del mod">
          <ac:chgData name="Alessandro Mencarelli" userId="c7253dcf-d7f0-4782-8401-fbd212d569c9" providerId="ADAL" clId="{D1F6EA6B-5C09-48AD-BA0B-AF83C47F7047}" dt="2023-03-15T11:57:33.415" v="2385"/>
          <ac:spMkLst>
            <pc:docMk/>
            <pc:sldMk cId="165570251" sldId="604"/>
            <ac:spMk id="3" creationId="{C807D686-8635-6B54-6DA9-72D1D3006152}"/>
          </ac:spMkLst>
        </pc:spChg>
        <pc:graphicFrameChg chg="add mod">
          <ac:chgData name="Alessandro Mencarelli" userId="c7253dcf-d7f0-4782-8401-fbd212d569c9" providerId="ADAL" clId="{D1F6EA6B-5C09-48AD-BA0B-AF83C47F7047}" dt="2023-03-15T13:29:33.940" v="2474"/>
          <ac:graphicFrameMkLst>
            <pc:docMk/>
            <pc:sldMk cId="165570251" sldId="604"/>
            <ac:graphicFrameMk id="4" creationId="{065E105D-D608-DE14-19ED-55ADFCF9EC0D}"/>
          </ac:graphicFrameMkLst>
        </pc:graphicFrameChg>
      </pc:sldChg>
      <pc:sldChg chg="modSp add del mod">
        <pc:chgData name="Alessandro Mencarelli" userId="c7253dcf-d7f0-4782-8401-fbd212d569c9" providerId="ADAL" clId="{D1F6EA6B-5C09-48AD-BA0B-AF83C47F7047}" dt="2023-03-15T15:02:58.694" v="4127" actId="47"/>
        <pc:sldMkLst>
          <pc:docMk/>
          <pc:sldMk cId="1914619737" sldId="605"/>
        </pc:sldMkLst>
        <pc:spChg chg="mod">
          <ac:chgData name="Alessandro Mencarelli" userId="c7253dcf-d7f0-4782-8401-fbd212d569c9" providerId="ADAL" clId="{D1F6EA6B-5C09-48AD-BA0B-AF83C47F7047}" dt="2023-03-15T11:53:57.045" v="2276" actId="120"/>
          <ac:spMkLst>
            <pc:docMk/>
            <pc:sldMk cId="1914619737" sldId="605"/>
            <ac:spMk id="2" creationId="{3891842E-EEF4-4482-BE97-060BD2ED7FE6}"/>
          </ac:spMkLst>
        </pc:spChg>
        <pc:graphicFrameChg chg="mod">
          <ac:chgData name="Alessandro Mencarelli" userId="c7253dcf-d7f0-4782-8401-fbd212d569c9" providerId="ADAL" clId="{D1F6EA6B-5C09-48AD-BA0B-AF83C47F7047}" dt="2023-03-15T11:52:09.574" v="2175" actId="207"/>
          <ac:graphicFrameMkLst>
            <pc:docMk/>
            <pc:sldMk cId="1914619737" sldId="605"/>
            <ac:graphicFrameMk id="4" creationId="{94A7B9ED-4057-4582-B135-4FFC89C3E9F3}"/>
          </ac:graphicFrameMkLst>
        </pc:graphicFrameChg>
      </pc:sldChg>
      <pc:sldChg chg="addSp delSp modSp new del mod modAnim">
        <pc:chgData name="Alessandro Mencarelli" userId="c7253dcf-d7f0-4782-8401-fbd212d569c9" providerId="ADAL" clId="{D1F6EA6B-5C09-48AD-BA0B-AF83C47F7047}" dt="2023-03-15T14:07:00.181" v="2876" actId="47"/>
        <pc:sldMkLst>
          <pc:docMk/>
          <pc:sldMk cId="2013539393" sldId="606"/>
        </pc:sldMkLst>
        <pc:spChg chg="mod">
          <ac:chgData name="Alessandro Mencarelli" userId="c7253dcf-d7f0-4782-8401-fbd212d569c9" providerId="ADAL" clId="{D1F6EA6B-5C09-48AD-BA0B-AF83C47F7047}" dt="2023-03-15T11:58:14.112" v="2421" actId="20577"/>
          <ac:spMkLst>
            <pc:docMk/>
            <pc:sldMk cId="2013539393" sldId="606"/>
            <ac:spMk id="2" creationId="{3B34408F-2D1D-D9C8-30CD-70C2E190BFFF}"/>
          </ac:spMkLst>
        </pc:spChg>
        <pc:spChg chg="del mod">
          <ac:chgData name="Alessandro Mencarelli" userId="c7253dcf-d7f0-4782-8401-fbd212d569c9" providerId="ADAL" clId="{D1F6EA6B-5C09-48AD-BA0B-AF83C47F7047}" dt="2023-03-15T11:58:20.320" v="2423"/>
          <ac:spMkLst>
            <pc:docMk/>
            <pc:sldMk cId="2013539393" sldId="606"/>
            <ac:spMk id="3" creationId="{98F39655-F145-ADD3-3094-DB8B2C39E58D}"/>
          </ac:spMkLst>
        </pc:spChg>
        <pc:graphicFrameChg chg="add mod">
          <ac:chgData name="Alessandro Mencarelli" userId="c7253dcf-d7f0-4782-8401-fbd212d569c9" providerId="ADAL" clId="{D1F6EA6B-5C09-48AD-BA0B-AF83C47F7047}" dt="2023-03-15T13:29:39.160" v="2475"/>
          <ac:graphicFrameMkLst>
            <pc:docMk/>
            <pc:sldMk cId="2013539393" sldId="606"/>
            <ac:graphicFrameMk id="4" creationId="{6077BC75-87ED-47C5-9AF5-1E3F1087F58C}"/>
          </ac:graphicFrameMkLst>
        </pc:graphicFrameChg>
      </pc:sldChg>
      <pc:sldChg chg="addSp delSp modSp new del mod ord modAnim">
        <pc:chgData name="Alessandro Mencarelli" userId="c7253dcf-d7f0-4782-8401-fbd212d569c9" providerId="ADAL" clId="{D1F6EA6B-5C09-48AD-BA0B-AF83C47F7047}" dt="2023-03-15T14:13:05.838" v="2991" actId="47"/>
        <pc:sldMkLst>
          <pc:docMk/>
          <pc:sldMk cId="2611130809" sldId="607"/>
        </pc:sldMkLst>
        <pc:spChg chg="mod">
          <ac:chgData name="Alessandro Mencarelli" userId="c7253dcf-d7f0-4782-8401-fbd212d569c9" providerId="ADAL" clId="{D1F6EA6B-5C09-48AD-BA0B-AF83C47F7047}" dt="2023-03-15T13:32:01.672" v="2502" actId="20577"/>
          <ac:spMkLst>
            <pc:docMk/>
            <pc:sldMk cId="2611130809" sldId="607"/>
            <ac:spMk id="2" creationId="{FD7857E0-96AF-09DA-2480-402458937141}"/>
          </ac:spMkLst>
        </pc:spChg>
        <pc:spChg chg="del mod">
          <ac:chgData name="Alessandro Mencarelli" userId="c7253dcf-d7f0-4782-8401-fbd212d569c9" providerId="ADAL" clId="{D1F6EA6B-5C09-48AD-BA0B-AF83C47F7047}" dt="2023-03-15T11:59:19.133" v="2458"/>
          <ac:spMkLst>
            <pc:docMk/>
            <pc:sldMk cId="2611130809" sldId="607"/>
            <ac:spMk id="3" creationId="{4E49F6B8-CE8E-E0D3-9C00-173C48371AD0}"/>
          </ac:spMkLst>
        </pc:spChg>
        <pc:graphicFrameChg chg="add mod">
          <ac:chgData name="Alessandro Mencarelli" userId="c7253dcf-d7f0-4782-8401-fbd212d569c9" providerId="ADAL" clId="{D1F6EA6B-5C09-48AD-BA0B-AF83C47F7047}" dt="2023-03-15T12:01:09.446" v="2473" actId="207"/>
          <ac:graphicFrameMkLst>
            <pc:docMk/>
            <pc:sldMk cId="2611130809" sldId="607"/>
            <ac:graphicFrameMk id="4" creationId="{05E3F216-84FA-2A2D-B5CE-2874581350EF}"/>
          </ac:graphicFrameMkLst>
        </pc:graphicFrameChg>
      </pc:sldChg>
      <pc:sldChg chg="addSp delSp modSp new del mod modClrScheme chgLayout">
        <pc:chgData name="Alessandro Mencarelli" userId="c7253dcf-d7f0-4782-8401-fbd212d569c9" providerId="ADAL" clId="{D1F6EA6B-5C09-48AD-BA0B-AF83C47F7047}" dt="2023-03-15T14:05:20.748" v="2784" actId="47"/>
        <pc:sldMkLst>
          <pc:docMk/>
          <pc:sldMk cId="2853238513" sldId="608"/>
        </pc:sldMkLst>
        <pc:spChg chg="mod">
          <ac:chgData name="Alessandro Mencarelli" userId="c7253dcf-d7f0-4782-8401-fbd212d569c9" providerId="ADAL" clId="{D1F6EA6B-5C09-48AD-BA0B-AF83C47F7047}" dt="2023-03-15T13:32:41.973" v="2540" actId="26606"/>
          <ac:spMkLst>
            <pc:docMk/>
            <pc:sldMk cId="2853238513" sldId="608"/>
            <ac:spMk id="2" creationId="{391A3A5D-C10C-59CA-1F1F-26AA2B1794B6}"/>
          </ac:spMkLst>
        </pc:spChg>
        <pc:spChg chg="del mod">
          <ac:chgData name="Alessandro Mencarelli" userId="c7253dcf-d7f0-4782-8401-fbd212d569c9" providerId="ADAL" clId="{D1F6EA6B-5C09-48AD-BA0B-AF83C47F7047}" dt="2023-03-15T13:32:36.573" v="2539"/>
          <ac:spMkLst>
            <pc:docMk/>
            <pc:sldMk cId="2853238513" sldId="608"/>
            <ac:spMk id="3" creationId="{7002EADB-8A94-8B25-D506-C328931194B6}"/>
          </ac:spMkLst>
        </pc:spChg>
        <pc:graphicFrameChg chg="add mod">
          <ac:chgData name="Alessandro Mencarelli" userId="c7253dcf-d7f0-4782-8401-fbd212d569c9" providerId="ADAL" clId="{D1F6EA6B-5C09-48AD-BA0B-AF83C47F7047}" dt="2023-03-15T13:32:41.973" v="2540" actId="26606"/>
          <ac:graphicFrameMkLst>
            <pc:docMk/>
            <pc:sldMk cId="2853238513" sldId="608"/>
            <ac:graphicFrameMk id="4" creationId="{91279002-84AB-A47A-13BF-CE9CD037C0AA}"/>
          </ac:graphicFrameMkLst>
        </pc:graphicFrameChg>
      </pc:sldChg>
      <pc:sldChg chg="addSp delSp modSp new del mod">
        <pc:chgData name="Alessandro Mencarelli" userId="c7253dcf-d7f0-4782-8401-fbd212d569c9" providerId="ADAL" clId="{D1F6EA6B-5C09-48AD-BA0B-AF83C47F7047}" dt="2023-03-15T13:46:46.863" v="2557" actId="47"/>
        <pc:sldMkLst>
          <pc:docMk/>
          <pc:sldMk cId="1602282868" sldId="609"/>
        </pc:sldMkLst>
        <pc:spChg chg="del mod">
          <ac:chgData name="Alessandro Mencarelli" userId="c7253dcf-d7f0-4782-8401-fbd212d569c9" providerId="ADAL" clId="{D1F6EA6B-5C09-48AD-BA0B-AF83C47F7047}" dt="2023-03-15T13:36:13.624" v="2548"/>
          <ac:spMkLst>
            <pc:docMk/>
            <pc:sldMk cId="1602282868" sldId="609"/>
            <ac:spMk id="3" creationId="{CAFE27AF-99E2-A17B-59FF-365269F34B49}"/>
          </ac:spMkLst>
        </pc:spChg>
        <pc:spChg chg="del mod">
          <ac:chgData name="Alessandro Mencarelli" userId="c7253dcf-d7f0-4782-8401-fbd212d569c9" providerId="ADAL" clId="{D1F6EA6B-5C09-48AD-BA0B-AF83C47F7047}" dt="2023-03-15T13:36:56.937" v="2551"/>
          <ac:spMkLst>
            <pc:docMk/>
            <pc:sldMk cId="1602282868" sldId="609"/>
            <ac:spMk id="4" creationId="{CAB54DD5-95E3-AEE6-6AD5-1DC44F2F07D8}"/>
          </ac:spMkLst>
        </pc:spChg>
        <pc:graphicFrameChg chg="add mod">
          <ac:chgData name="Alessandro Mencarelli" userId="c7253dcf-d7f0-4782-8401-fbd212d569c9" providerId="ADAL" clId="{D1F6EA6B-5C09-48AD-BA0B-AF83C47F7047}" dt="2023-03-15T13:36:13.624" v="2548"/>
          <ac:graphicFrameMkLst>
            <pc:docMk/>
            <pc:sldMk cId="1602282868" sldId="609"/>
            <ac:graphicFrameMk id="5" creationId="{776A4665-9FE3-8180-FD7C-29E150B8C29B}"/>
          </ac:graphicFrameMkLst>
        </pc:graphicFrameChg>
        <pc:graphicFrameChg chg="add mod">
          <ac:chgData name="Alessandro Mencarelli" userId="c7253dcf-d7f0-4782-8401-fbd212d569c9" providerId="ADAL" clId="{D1F6EA6B-5C09-48AD-BA0B-AF83C47F7047}" dt="2023-03-15T13:36:56.937" v="2551"/>
          <ac:graphicFrameMkLst>
            <pc:docMk/>
            <pc:sldMk cId="1602282868" sldId="609"/>
            <ac:graphicFrameMk id="6" creationId="{62C97E0A-CA0D-F55F-8A88-58650B6A04C9}"/>
          </ac:graphicFrameMkLst>
        </pc:graphicFrameChg>
      </pc:sldChg>
      <pc:sldChg chg="addSp delSp modSp new mod">
        <pc:chgData name="Alessandro Mencarelli" userId="c7253dcf-d7f0-4782-8401-fbd212d569c9" providerId="ADAL" clId="{D1F6EA6B-5C09-48AD-BA0B-AF83C47F7047}" dt="2023-03-21T15:34:09.271" v="16988" actId="478"/>
        <pc:sldMkLst>
          <pc:docMk/>
          <pc:sldMk cId="3473296562" sldId="610"/>
        </pc:sldMkLst>
        <pc:spChg chg="del mod">
          <ac:chgData name="Alessandro Mencarelli" userId="c7253dcf-d7f0-4782-8401-fbd212d569c9" providerId="ADAL" clId="{D1F6EA6B-5C09-48AD-BA0B-AF83C47F7047}" dt="2023-03-21T15:33:47.458" v="16984" actId="478"/>
          <ac:spMkLst>
            <pc:docMk/>
            <pc:sldMk cId="3473296562" sldId="610"/>
            <ac:spMk id="2" creationId="{71640CA8-E094-9EC1-494D-90B819BBBE51}"/>
          </ac:spMkLst>
        </pc:spChg>
        <pc:spChg chg="mod">
          <ac:chgData name="Alessandro Mencarelli" userId="c7253dcf-d7f0-4782-8401-fbd212d569c9" providerId="ADAL" clId="{D1F6EA6B-5C09-48AD-BA0B-AF83C47F7047}" dt="2023-03-15T15:04:09.548" v="4169" actId="14100"/>
          <ac:spMkLst>
            <pc:docMk/>
            <pc:sldMk cId="3473296562" sldId="610"/>
            <ac:spMk id="3" creationId="{AA97BDFB-1AF1-8D84-BB82-4F9064426E08}"/>
          </ac:spMkLst>
        </pc:spChg>
        <pc:spChg chg="del mod">
          <ac:chgData name="Alessandro Mencarelli" userId="c7253dcf-d7f0-4782-8401-fbd212d569c9" providerId="ADAL" clId="{D1F6EA6B-5C09-48AD-BA0B-AF83C47F7047}" dt="2023-03-15T13:38:21.284" v="2554"/>
          <ac:spMkLst>
            <pc:docMk/>
            <pc:sldMk cId="3473296562" sldId="610"/>
            <ac:spMk id="4" creationId="{624F8C21-BB75-3EC7-9E79-2C0EE8640AB8}"/>
          </ac:spMkLst>
        </pc:spChg>
        <pc:spChg chg="add del mod">
          <ac:chgData name="Alessandro Mencarelli" userId="c7253dcf-d7f0-4782-8401-fbd212d569c9" providerId="ADAL" clId="{D1F6EA6B-5C09-48AD-BA0B-AF83C47F7047}" dt="2023-03-21T15:34:09.271" v="16988" actId="478"/>
          <ac:spMkLst>
            <pc:docMk/>
            <pc:sldMk cId="3473296562" sldId="610"/>
            <ac:spMk id="4" creationId="{D3F947D2-1EEF-B373-99FF-BC9EBA4D2820}"/>
          </ac:spMkLst>
        </pc:spChg>
        <pc:spChg chg="mod">
          <ac:chgData name="Alessandro Mencarelli" userId="c7253dcf-d7f0-4782-8401-fbd212d569c9" providerId="ADAL" clId="{D1F6EA6B-5C09-48AD-BA0B-AF83C47F7047}" dt="2023-03-15T15:04:15.379" v="4170" actId="1076"/>
          <ac:spMkLst>
            <pc:docMk/>
            <pc:sldMk cId="3473296562" sldId="610"/>
            <ac:spMk id="5" creationId="{3498516A-A24F-3A95-F767-EA1A28C093A5}"/>
          </ac:spMkLst>
        </pc:spChg>
        <pc:spChg chg="del mod">
          <ac:chgData name="Alessandro Mencarelli" userId="c7253dcf-d7f0-4782-8401-fbd212d569c9" providerId="ADAL" clId="{D1F6EA6B-5C09-48AD-BA0B-AF83C47F7047}" dt="2023-03-15T13:46:36.184" v="2556"/>
          <ac:spMkLst>
            <pc:docMk/>
            <pc:sldMk cId="3473296562" sldId="610"/>
            <ac:spMk id="6" creationId="{65413E1A-C565-A918-F10A-A0A21F98CF24}"/>
          </ac:spMkLst>
        </pc:spChg>
        <pc:spChg chg="add del">
          <ac:chgData name="Alessandro Mencarelli" userId="c7253dcf-d7f0-4782-8401-fbd212d569c9" providerId="ADAL" clId="{D1F6EA6B-5C09-48AD-BA0B-AF83C47F7047}" dt="2023-03-21T15:33:50.841" v="16986" actId="478"/>
          <ac:spMkLst>
            <pc:docMk/>
            <pc:sldMk cId="3473296562" sldId="610"/>
            <ac:spMk id="9" creationId="{8B94AA4D-9E9C-76BC-5740-52FB85A4C450}"/>
          </ac:spMkLst>
        </pc:spChg>
        <pc:spChg chg="add mod">
          <ac:chgData name="Alessandro Mencarelli" userId="c7253dcf-d7f0-4782-8401-fbd212d569c9" providerId="ADAL" clId="{D1F6EA6B-5C09-48AD-BA0B-AF83C47F7047}" dt="2023-03-21T15:34:05.444" v="16987"/>
          <ac:spMkLst>
            <pc:docMk/>
            <pc:sldMk cId="3473296562" sldId="610"/>
            <ac:spMk id="10" creationId="{CFF03E0E-D760-F7CC-8B17-91A99D5FD50F}"/>
          </ac:spMkLst>
        </pc:spChg>
        <pc:graphicFrameChg chg="add mod">
          <ac:chgData name="Alessandro Mencarelli" userId="c7253dcf-d7f0-4782-8401-fbd212d569c9" providerId="ADAL" clId="{D1F6EA6B-5C09-48AD-BA0B-AF83C47F7047}" dt="2023-03-15T13:48:52.292" v="2693"/>
          <ac:graphicFrameMkLst>
            <pc:docMk/>
            <pc:sldMk cId="3473296562" sldId="610"/>
            <ac:graphicFrameMk id="7" creationId="{C29A367C-9D5C-DA1A-995E-00E64D98ADA1}"/>
          </ac:graphicFrameMkLst>
        </pc:graphicFrameChg>
        <pc:graphicFrameChg chg="add mod">
          <ac:chgData name="Alessandro Mencarelli" userId="c7253dcf-d7f0-4782-8401-fbd212d569c9" providerId="ADAL" clId="{D1F6EA6B-5C09-48AD-BA0B-AF83C47F7047}" dt="2023-03-15T13:46:36.184" v="2556"/>
          <ac:graphicFrameMkLst>
            <pc:docMk/>
            <pc:sldMk cId="3473296562" sldId="610"/>
            <ac:graphicFrameMk id="8" creationId="{C1AD856A-389C-E742-F3F8-7BE3CCC114F6}"/>
          </ac:graphicFrameMkLst>
        </pc:graphicFrameChg>
      </pc:sldChg>
      <pc:sldChg chg="addSp delSp modSp add mod">
        <pc:chgData name="Alessandro Mencarelli" userId="c7253dcf-d7f0-4782-8401-fbd212d569c9" providerId="ADAL" clId="{D1F6EA6B-5C09-48AD-BA0B-AF83C47F7047}" dt="2023-03-21T14:39:55.673" v="15630" actId="1076"/>
        <pc:sldMkLst>
          <pc:docMk/>
          <pc:sldMk cId="3356682362" sldId="611"/>
        </pc:sldMkLst>
        <pc:spChg chg="mod">
          <ac:chgData name="Alessandro Mencarelli" userId="c7253dcf-d7f0-4782-8401-fbd212d569c9" providerId="ADAL" clId="{D1F6EA6B-5C09-48AD-BA0B-AF83C47F7047}" dt="2023-03-21T14:39:55.673" v="15630" actId="1076"/>
          <ac:spMkLst>
            <pc:docMk/>
            <pc:sldMk cId="3356682362" sldId="611"/>
            <ac:spMk id="2" creationId="{71640CA8-E094-9EC1-494D-90B819BBBE51}"/>
          </ac:spMkLst>
        </pc:spChg>
        <pc:spChg chg="mod">
          <ac:chgData name="Alessandro Mencarelli" userId="c7253dcf-d7f0-4782-8401-fbd212d569c9" providerId="ADAL" clId="{D1F6EA6B-5C09-48AD-BA0B-AF83C47F7047}" dt="2023-03-15T15:04:32.374" v="4172" actId="20577"/>
          <ac:spMkLst>
            <pc:docMk/>
            <pc:sldMk cId="3356682362" sldId="611"/>
            <ac:spMk id="3" creationId="{AA97BDFB-1AF1-8D84-BB82-4F9064426E08}"/>
          </ac:spMkLst>
        </pc:spChg>
        <pc:spChg chg="mod">
          <ac:chgData name="Alessandro Mencarelli" userId="c7253dcf-d7f0-4782-8401-fbd212d569c9" providerId="ADAL" clId="{D1F6EA6B-5C09-48AD-BA0B-AF83C47F7047}" dt="2023-03-15T15:04:34.933" v="4174" actId="20577"/>
          <ac:spMkLst>
            <pc:docMk/>
            <pc:sldMk cId="3356682362" sldId="611"/>
            <ac:spMk id="5" creationId="{3498516A-A24F-3A95-F767-EA1A28C093A5}"/>
          </ac:spMkLst>
        </pc:spChg>
        <pc:spChg chg="add del mod">
          <ac:chgData name="Alessandro Mencarelli" userId="c7253dcf-d7f0-4782-8401-fbd212d569c9" providerId="ADAL" clId="{D1F6EA6B-5C09-48AD-BA0B-AF83C47F7047}" dt="2023-03-15T13:50:54.940" v="2731"/>
          <ac:spMkLst>
            <pc:docMk/>
            <pc:sldMk cId="3356682362" sldId="611"/>
            <ac:spMk id="6" creationId="{039AB3AA-2137-AD72-596F-FFE93D8062AB}"/>
          </ac:spMkLst>
        </pc:spChg>
        <pc:spChg chg="add del mod">
          <ac:chgData name="Alessandro Mencarelli" userId="c7253dcf-d7f0-4782-8401-fbd212d569c9" providerId="ADAL" clId="{D1F6EA6B-5C09-48AD-BA0B-AF83C47F7047}" dt="2023-03-15T13:55:40.456" v="2734"/>
          <ac:spMkLst>
            <pc:docMk/>
            <pc:sldMk cId="3356682362" sldId="611"/>
            <ac:spMk id="11" creationId="{EF81C479-B385-EC89-44E3-E9C5785C5F26}"/>
          </ac:spMkLst>
        </pc:spChg>
        <pc:graphicFrameChg chg="del">
          <ac:chgData name="Alessandro Mencarelli" userId="c7253dcf-d7f0-4782-8401-fbd212d569c9" providerId="ADAL" clId="{D1F6EA6B-5C09-48AD-BA0B-AF83C47F7047}" dt="2023-03-15T13:50:52.266" v="2729" actId="478"/>
          <ac:graphicFrameMkLst>
            <pc:docMk/>
            <pc:sldMk cId="3356682362" sldId="611"/>
            <ac:graphicFrameMk id="7" creationId="{C29A367C-9D5C-DA1A-995E-00E64D98ADA1}"/>
          </ac:graphicFrameMkLst>
        </pc:graphicFrameChg>
        <pc:graphicFrameChg chg="del">
          <ac:chgData name="Alessandro Mencarelli" userId="c7253dcf-d7f0-4782-8401-fbd212d569c9" providerId="ADAL" clId="{D1F6EA6B-5C09-48AD-BA0B-AF83C47F7047}" dt="2023-03-15T13:55:38.265" v="2732" actId="478"/>
          <ac:graphicFrameMkLst>
            <pc:docMk/>
            <pc:sldMk cId="3356682362" sldId="611"/>
            <ac:graphicFrameMk id="8" creationId="{C1AD856A-389C-E742-F3F8-7BE3CCC114F6}"/>
          </ac:graphicFrameMkLst>
        </pc:graphicFrameChg>
        <pc:graphicFrameChg chg="add mod">
          <ac:chgData name="Alessandro Mencarelli" userId="c7253dcf-d7f0-4782-8401-fbd212d569c9" providerId="ADAL" clId="{D1F6EA6B-5C09-48AD-BA0B-AF83C47F7047}" dt="2023-03-15T13:50:54.940" v="2731"/>
          <ac:graphicFrameMkLst>
            <pc:docMk/>
            <pc:sldMk cId="3356682362" sldId="611"/>
            <ac:graphicFrameMk id="9" creationId="{D7BFB4EB-D864-180E-F422-5876948F7ADA}"/>
          </ac:graphicFrameMkLst>
        </pc:graphicFrameChg>
        <pc:graphicFrameChg chg="add mod">
          <ac:chgData name="Alessandro Mencarelli" userId="c7253dcf-d7f0-4782-8401-fbd212d569c9" providerId="ADAL" clId="{D1F6EA6B-5C09-48AD-BA0B-AF83C47F7047}" dt="2023-03-15T13:55:40.456" v="2734"/>
          <ac:graphicFrameMkLst>
            <pc:docMk/>
            <pc:sldMk cId="3356682362" sldId="611"/>
            <ac:graphicFrameMk id="12" creationId="{381E5559-32BA-7DBB-315C-3992DA3732EA}"/>
          </ac:graphicFrameMkLst>
        </pc:graphicFrameChg>
      </pc:sldChg>
      <pc:sldChg chg="addSp delSp modSp new add del mod modAnim">
        <pc:chgData name="Alessandro Mencarelli" userId="c7253dcf-d7f0-4782-8401-fbd212d569c9" providerId="ADAL" clId="{D1F6EA6B-5C09-48AD-BA0B-AF83C47F7047}" dt="2023-03-21T15:34:15.017" v="16989" actId="478"/>
        <pc:sldMkLst>
          <pc:docMk/>
          <pc:sldMk cId="4186879316" sldId="612"/>
        </pc:sldMkLst>
        <pc:spChg chg="add del mod">
          <ac:chgData name="Alessandro Mencarelli" userId="c7253dcf-d7f0-4782-8401-fbd212d569c9" providerId="ADAL" clId="{D1F6EA6B-5C09-48AD-BA0B-AF83C47F7047}" dt="2023-03-21T15:34:15.017" v="16989" actId="478"/>
          <ac:spMkLst>
            <pc:docMk/>
            <pc:sldMk cId="4186879316" sldId="612"/>
            <ac:spMk id="2" creationId="{B521D039-B25E-6F96-D524-A242E7444C0B}"/>
          </ac:spMkLst>
        </pc:spChg>
        <pc:spChg chg="del">
          <ac:chgData name="Alessandro Mencarelli" userId="c7253dcf-d7f0-4782-8401-fbd212d569c9" providerId="ADAL" clId="{D1F6EA6B-5C09-48AD-BA0B-AF83C47F7047}" dt="2023-03-15T14:07:07.758" v="2877"/>
          <ac:spMkLst>
            <pc:docMk/>
            <pc:sldMk cId="4186879316" sldId="612"/>
            <ac:spMk id="2" creationId="{F2D8F7BA-2942-A8C2-A771-CE02AEF7A0DC}"/>
          </ac:spMkLst>
        </pc:spChg>
        <pc:spChg chg="mod">
          <ac:chgData name="Alessandro Mencarelli" userId="c7253dcf-d7f0-4782-8401-fbd212d569c9" providerId="ADAL" clId="{D1F6EA6B-5C09-48AD-BA0B-AF83C47F7047}" dt="2023-03-21T14:29:43.632" v="15381" actId="1076"/>
          <ac:spMkLst>
            <pc:docMk/>
            <pc:sldMk cId="4186879316" sldId="612"/>
            <ac:spMk id="3" creationId="{60FE4E42-F810-1044-6D2C-E80C4063F1E3}"/>
          </ac:spMkLst>
        </pc:spChg>
        <pc:spChg chg="del mod">
          <ac:chgData name="Alessandro Mencarelli" userId="c7253dcf-d7f0-4782-8401-fbd212d569c9" providerId="ADAL" clId="{D1F6EA6B-5C09-48AD-BA0B-AF83C47F7047}" dt="2023-03-15T14:05:52.171" v="2787"/>
          <ac:spMkLst>
            <pc:docMk/>
            <pc:sldMk cId="4186879316" sldId="612"/>
            <ac:spMk id="4" creationId="{FDA04397-2DCA-8908-1A81-30F28981D6FE}"/>
          </ac:spMkLst>
        </pc:spChg>
        <pc:spChg chg="mod">
          <ac:chgData name="Alessandro Mencarelli" userId="c7253dcf-d7f0-4782-8401-fbd212d569c9" providerId="ADAL" clId="{D1F6EA6B-5C09-48AD-BA0B-AF83C47F7047}" dt="2023-03-21T14:29:47.696" v="15382" actId="1076"/>
          <ac:spMkLst>
            <pc:docMk/>
            <pc:sldMk cId="4186879316" sldId="612"/>
            <ac:spMk id="5" creationId="{2C7D84A5-5378-4A5E-A467-131E51EF293F}"/>
          </ac:spMkLst>
        </pc:spChg>
        <pc:spChg chg="del mod">
          <ac:chgData name="Alessandro Mencarelli" userId="c7253dcf-d7f0-4782-8401-fbd212d569c9" providerId="ADAL" clId="{D1F6EA6B-5C09-48AD-BA0B-AF83C47F7047}" dt="2023-03-15T14:06:03.326" v="2789"/>
          <ac:spMkLst>
            <pc:docMk/>
            <pc:sldMk cId="4186879316" sldId="612"/>
            <ac:spMk id="6" creationId="{457B399F-A9F0-5C93-C768-AEDEA25E65C0}"/>
          </ac:spMkLst>
        </pc:spChg>
        <pc:spChg chg="add del mod">
          <ac:chgData name="Alessandro Mencarelli" userId="c7253dcf-d7f0-4782-8401-fbd212d569c9" providerId="ADAL" clId="{D1F6EA6B-5C09-48AD-BA0B-AF83C47F7047}" dt="2023-03-21T15:33:13.257" v="16945" actId="478"/>
          <ac:spMkLst>
            <pc:docMk/>
            <pc:sldMk cId="4186879316" sldId="612"/>
            <ac:spMk id="9" creationId="{FF3EB7C5-E0D2-6FC9-D7BA-44EEC9488EA3}"/>
          </ac:spMkLst>
        </pc:spChg>
        <pc:spChg chg="add del mod">
          <ac:chgData name="Alessandro Mencarelli" userId="c7253dcf-d7f0-4782-8401-fbd212d569c9" providerId="ADAL" clId="{D1F6EA6B-5C09-48AD-BA0B-AF83C47F7047}" dt="2023-03-21T15:33:09.935" v="16944"/>
          <ac:spMkLst>
            <pc:docMk/>
            <pc:sldMk cId="4186879316" sldId="612"/>
            <ac:spMk id="10" creationId="{755B4E95-A247-492B-E81F-3F55269FD360}"/>
          </ac:spMkLst>
        </pc:spChg>
        <pc:spChg chg="add mod">
          <ac:chgData name="Alessandro Mencarelli" userId="c7253dcf-d7f0-4782-8401-fbd212d569c9" providerId="ADAL" clId="{D1F6EA6B-5C09-48AD-BA0B-AF83C47F7047}" dt="2023-03-21T15:33:34.967" v="16983" actId="20577"/>
          <ac:spMkLst>
            <pc:docMk/>
            <pc:sldMk cId="4186879316" sldId="612"/>
            <ac:spMk id="11" creationId="{487E7E11-C5CF-FEEE-AE8B-4BC50E9B111C}"/>
          </ac:spMkLst>
        </pc:spChg>
        <pc:graphicFrameChg chg="add mod">
          <ac:chgData name="Alessandro Mencarelli" userId="c7253dcf-d7f0-4782-8401-fbd212d569c9" providerId="ADAL" clId="{D1F6EA6B-5C09-48AD-BA0B-AF83C47F7047}" dt="2023-03-21T14:29:54.152" v="15384" actId="1076"/>
          <ac:graphicFrameMkLst>
            <pc:docMk/>
            <pc:sldMk cId="4186879316" sldId="612"/>
            <ac:graphicFrameMk id="7" creationId="{E21B39B9-1B94-53D3-5392-AE2E7AC90885}"/>
          </ac:graphicFrameMkLst>
        </pc:graphicFrameChg>
        <pc:graphicFrameChg chg="add mod">
          <ac:chgData name="Alessandro Mencarelli" userId="c7253dcf-d7f0-4782-8401-fbd212d569c9" providerId="ADAL" clId="{D1F6EA6B-5C09-48AD-BA0B-AF83C47F7047}" dt="2023-03-21T14:29:59.152" v="15385" actId="14100"/>
          <ac:graphicFrameMkLst>
            <pc:docMk/>
            <pc:sldMk cId="4186879316" sldId="612"/>
            <ac:graphicFrameMk id="8" creationId="{0EDAB6DC-4400-CC0C-FE72-24DD9DEC6D60}"/>
          </ac:graphicFrameMkLst>
        </pc:graphicFrameChg>
      </pc:sldChg>
      <pc:sldChg chg="addSp delSp modSp add mod ord modTransition modClrScheme modAnim chgLayout">
        <pc:chgData name="Alessandro Mencarelli" userId="c7253dcf-d7f0-4782-8401-fbd212d569c9" providerId="ADAL" clId="{D1F6EA6B-5C09-48AD-BA0B-AF83C47F7047}" dt="2023-03-21T15:34:31.966" v="16992" actId="478"/>
        <pc:sldMkLst>
          <pc:docMk/>
          <pc:sldMk cId="3373726445" sldId="613"/>
        </pc:sldMkLst>
        <pc:spChg chg="del mod">
          <ac:chgData name="Alessandro Mencarelli" userId="c7253dcf-d7f0-4782-8401-fbd212d569c9" providerId="ADAL" clId="{D1F6EA6B-5C09-48AD-BA0B-AF83C47F7047}" dt="2023-03-21T15:34:27.611" v="16990" actId="478"/>
          <ac:spMkLst>
            <pc:docMk/>
            <pc:sldMk cId="3373726445" sldId="613"/>
            <ac:spMk id="2" creationId="{71640CA8-E094-9EC1-494D-90B819BBBE51}"/>
          </ac:spMkLst>
        </pc:spChg>
        <pc:spChg chg="mod">
          <ac:chgData name="Alessandro Mencarelli" userId="c7253dcf-d7f0-4782-8401-fbd212d569c9" providerId="ADAL" clId="{D1F6EA6B-5C09-48AD-BA0B-AF83C47F7047}" dt="2023-03-21T14:35:02.078" v="15617" actId="1076"/>
          <ac:spMkLst>
            <pc:docMk/>
            <pc:sldMk cId="3373726445" sldId="613"/>
            <ac:spMk id="3" creationId="{AA97BDFB-1AF1-8D84-BB82-4F9064426E08}"/>
          </ac:spMkLst>
        </pc:spChg>
        <pc:spChg chg="add del mod">
          <ac:chgData name="Alessandro Mencarelli" userId="c7253dcf-d7f0-4782-8401-fbd212d569c9" providerId="ADAL" clId="{D1F6EA6B-5C09-48AD-BA0B-AF83C47F7047}" dt="2023-03-21T14:34:14.863" v="15606" actId="478"/>
          <ac:spMkLst>
            <pc:docMk/>
            <pc:sldMk cId="3373726445" sldId="613"/>
            <ac:spMk id="4" creationId="{AA176291-4641-35B5-68F9-6460647A4951}"/>
          </ac:spMkLst>
        </pc:spChg>
        <pc:spChg chg="del mod">
          <ac:chgData name="Alessandro Mencarelli" userId="c7253dcf-d7f0-4782-8401-fbd212d569c9" providerId="ADAL" clId="{D1F6EA6B-5C09-48AD-BA0B-AF83C47F7047}" dt="2023-03-21T14:34:10.715" v="15604" actId="478"/>
          <ac:spMkLst>
            <pc:docMk/>
            <pc:sldMk cId="3373726445" sldId="613"/>
            <ac:spMk id="5" creationId="{3498516A-A24F-3A95-F767-EA1A28C093A5}"/>
          </ac:spMkLst>
        </pc:spChg>
        <pc:spChg chg="add del mod">
          <ac:chgData name="Alessandro Mencarelli" userId="c7253dcf-d7f0-4782-8401-fbd212d569c9" providerId="ADAL" clId="{D1F6EA6B-5C09-48AD-BA0B-AF83C47F7047}" dt="2023-03-15T14:08:40.642" v="2886"/>
          <ac:spMkLst>
            <pc:docMk/>
            <pc:sldMk cId="3373726445" sldId="613"/>
            <ac:spMk id="6" creationId="{18961EF3-8516-E48A-E84B-C47227102C41}"/>
          </ac:spMkLst>
        </pc:spChg>
        <pc:spChg chg="add del mod">
          <ac:chgData name="Alessandro Mencarelli" userId="c7253dcf-d7f0-4782-8401-fbd212d569c9" providerId="ADAL" clId="{D1F6EA6B-5C09-48AD-BA0B-AF83C47F7047}" dt="2023-03-21T14:34:16.304" v="15607" actId="478"/>
          <ac:spMkLst>
            <pc:docMk/>
            <pc:sldMk cId="3373726445" sldId="613"/>
            <ac:spMk id="7" creationId="{E1E2B21C-6703-A70D-758F-B3E5B8E4CC89}"/>
          </ac:spMkLst>
        </pc:spChg>
        <pc:spChg chg="add del mod">
          <ac:chgData name="Alessandro Mencarelli" userId="c7253dcf-d7f0-4782-8401-fbd212d569c9" providerId="ADAL" clId="{D1F6EA6B-5C09-48AD-BA0B-AF83C47F7047}" dt="2023-03-21T15:34:31.966" v="16992" actId="478"/>
          <ac:spMkLst>
            <pc:docMk/>
            <pc:sldMk cId="3373726445" sldId="613"/>
            <ac:spMk id="8" creationId="{DAFDCC98-CE8B-52B3-F35B-DFC7DB2E9C80}"/>
          </ac:spMkLst>
        </pc:spChg>
        <pc:spChg chg="add del mod">
          <ac:chgData name="Alessandro Mencarelli" userId="c7253dcf-d7f0-4782-8401-fbd212d569c9" providerId="ADAL" clId="{D1F6EA6B-5C09-48AD-BA0B-AF83C47F7047}" dt="2023-03-15T14:09:20.219" v="2914"/>
          <ac:spMkLst>
            <pc:docMk/>
            <pc:sldMk cId="3373726445" sldId="613"/>
            <ac:spMk id="8" creationId="{EBD715A9-43A4-C859-BFAB-DB00ED719CA0}"/>
          </ac:spMkLst>
        </pc:spChg>
        <pc:spChg chg="add mod">
          <ac:chgData name="Alessandro Mencarelli" userId="c7253dcf-d7f0-4782-8401-fbd212d569c9" providerId="ADAL" clId="{D1F6EA6B-5C09-48AD-BA0B-AF83C47F7047}" dt="2023-03-21T15:34:29.731" v="16991"/>
          <ac:spMkLst>
            <pc:docMk/>
            <pc:sldMk cId="3373726445" sldId="613"/>
            <ac:spMk id="11" creationId="{FDA3E30F-8BF4-A961-C7D1-BBC5D4418ACC}"/>
          </ac:spMkLst>
        </pc:spChg>
        <pc:graphicFrameChg chg="del">
          <ac:chgData name="Alessandro Mencarelli" userId="c7253dcf-d7f0-4782-8401-fbd212d569c9" providerId="ADAL" clId="{D1F6EA6B-5C09-48AD-BA0B-AF83C47F7047}" dt="2023-03-15T14:08:30.600" v="2884" actId="478"/>
          <ac:graphicFrameMkLst>
            <pc:docMk/>
            <pc:sldMk cId="3373726445" sldId="613"/>
            <ac:graphicFrameMk id="9" creationId="{D7BFB4EB-D864-180E-F422-5876948F7ADA}"/>
          </ac:graphicFrameMkLst>
        </pc:graphicFrameChg>
        <pc:graphicFrameChg chg="add mod">
          <ac:chgData name="Alessandro Mencarelli" userId="c7253dcf-d7f0-4782-8401-fbd212d569c9" providerId="ADAL" clId="{D1F6EA6B-5C09-48AD-BA0B-AF83C47F7047}" dt="2023-03-21T14:36:43.356" v="15627" actId="255"/>
          <ac:graphicFrameMkLst>
            <pc:docMk/>
            <pc:sldMk cId="3373726445" sldId="613"/>
            <ac:graphicFrameMk id="10" creationId="{6E820ED8-AA2E-E64C-496C-50AE3F831F8A}"/>
          </ac:graphicFrameMkLst>
        </pc:graphicFrameChg>
        <pc:graphicFrameChg chg="del">
          <ac:chgData name="Alessandro Mencarelli" userId="c7253dcf-d7f0-4782-8401-fbd212d569c9" providerId="ADAL" clId="{D1F6EA6B-5C09-48AD-BA0B-AF83C47F7047}" dt="2023-03-15T14:09:18.551" v="2912" actId="478"/>
          <ac:graphicFrameMkLst>
            <pc:docMk/>
            <pc:sldMk cId="3373726445" sldId="613"/>
            <ac:graphicFrameMk id="12" creationId="{381E5559-32BA-7DBB-315C-3992DA3732EA}"/>
          </ac:graphicFrameMkLst>
        </pc:graphicFrameChg>
        <pc:graphicFrameChg chg="add del mod">
          <ac:chgData name="Alessandro Mencarelli" userId="c7253dcf-d7f0-4782-8401-fbd212d569c9" providerId="ADAL" clId="{D1F6EA6B-5C09-48AD-BA0B-AF83C47F7047}" dt="2023-03-21T14:34:12.713" v="15605" actId="478"/>
          <ac:graphicFrameMkLst>
            <pc:docMk/>
            <pc:sldMk cId="3373726445" sldId="613"/>
            <ac:graphicFrameMk id="13" creationId="{52805D5A-3D49-9059-4EC6-6A2DE2BD20E6}"/>
          </ac:graphicFrameMkLst>
        </pc:graphicFrameChg>
      </pc:sldChg>
      <pc:sldChg chg="addSp delSp modSp new del mod">
        <pc:chgData name="Alessandro Mencarelli" userId="c7253dcf-d7f0-4782-8401-fbd212d569c9" providerId="ADAL" clId="{D1F6EA6B-5C09-48AD-BA0B-AF83C47F7047}" dt="2023-03-15T14:16:22.240" v="3008" actId="47"/>
        <pc:sldMkLst>
          <pc:docMk/>
          <pc:sldMk cId="1555692833" sldId="614"/>
        </pc:sldMkLst>
        <pc:spChg chg="del">
          <ac:chgData name="Alessandro Mencarelli" userId="c7253dcf-d7f0-4782-8401-fbd212d569c9" providerId="ADAL" clId="{D1F6EA6B-5C09-48AD-BA0B-AF83C47F7047}" dt="2023-03-15T14:13:31.887" v="2994"/>
          <ac:spMkLst>
            <pc:docMk/>
            <pc:sldMk cId="1555692833" sldId="614"/>
            <ac:spMk id="2" creationId="{37182CFE-AC8C-1109-80CB-3E174B3D6E21}"/>
          </ac:spMkLst>
        </pc:spChg>
        <pc:spChg chg="mod">
          <ac:chgData name="Alessandro Mencarelli" userId="c7253dcf-d7f0-4782-8401-fbd212d569c9" providerId="ADAL" clId="{D1F6EA6B-5C09-48AD-BA0B-AF83C47F7047}" dt="2023-03-15T14:14:00.497" v="2997" actId="5793"/>
          <ac:spMkLst>
            <pc:docMk/>
            <pc:sldMk cId="1555692833" sldId="614"/>
            <ac:spMk id="3" creationId="{E78CA642-AA4A-BAB6-1938-BFED692AF5C8}"/>
          </ac:spMkLst>
        </pc:spChg>
        <pc:spChg chg="add mod">
          <ac:chgData name="Alessandro Mencarelli" userId="c7253dcf-d7f0-4782-8401-fbd212d569c9" providerId="ADAL" clId="{D1F6EA6B-5C09-48AD-BA0B-AF83C47F7047}" dt="2023-03-15T14:13:31.887" v="2994"/>
          <ac:spMkLst>
            <pc:docMk/>
            <pc:sldMk cId="1555692833" sldId="614"/>
            <ac:spMk id="4" creationId="{2980A0FC-6CD5-CED4-1487-84B48439839B}"/>
          </ac:spMkLst>
        </pc:spChg>
        <pc:spChg chg="add mod">
          <ac:chgData name="Alessandro Mencarelli" userId="c7253dcf-d7f0-4782-8401-fbd212d569c9" providerId="ADAL" clId="{D1F6EA6B-5C09-48AD-BA0B-AF83C47F7047}" dt="2023-03-15T14:14:00.872" v="2998"/>
          <ac:spMkLst>
            <pc:docMk/>
            <pc:sldMk cId="1555692833" sldId="614"/>
            <ac:spMk id="9" creationId="{F4F97F2F-D7F8-F241-49E6-997E23A4C463}"/>
          </ac:spMkLst>
        </pc:spChg>
        <pc:spChg chg="add mod">
          <ac:chgData name="Alessandro Mencarelli" userId="c7253dcf-d7f0-4782-8401-fbd212d569c9" providerId="ADAL" clId="{D1F6EA6B-5C09-48AD-BA0B-AF83C47F7047}" dt="2023-03-15T14:14:00.872" v="2998"/>
          <ac:spMkLst>
            <pc:docMk/>
            <pc:sldMk cId="1555692833" sldId="614"/>
            <ac:spMk id="10" creationId="{A399E32C-370F-B8E3-A60F-A6F93F0ECE5A}"/>
          </ac:spMkLst>
        </pc:spChg>
        <pc:spChg chg="add mod">
          <ac:chgData name="Alessandro Mencarelli" userId="c7253dcf-d7f0-4782-8401-fbd212d569c9" providerId="ADAL" clId="{D1F6EA6B-5C09-48AD-BA0B-AF83C47F7047}" dt="2023-03-15T14:14:00.872" v="2998"/>
          <ac:spMkLst>
            <pc:docMk/>
            <pc:sldMk cId="1555692833" sldId="614"/>
            <ac:spMk id="11" creationId="{55759964-6F49-0D65-5689-E919BF2BB6E4}"/>
          </ac:spMkLst>
        </pc:spChg>
        <pc:picChg chg="add mod">
          <ac:chgData name="Alessandro Mencarelli" userId="c7253dcf-d7f0-4782-8401-fbd212d569c9" providerId="ADAL" clId="{D1F6EA6B-5C09-48AD-BA0B-AF83C47F7047}" dt="2023-03-15T14:14:00.872" v="2998"/>
          <ac:picMkLst>
            <pc:docMk/>
            <pc:sldMk cId="1555692833" sldId="614"/>
            <ac:picMk id="5" creationId="{066F8865-3082-42CF-347D-C8AACFF352B4}"/>
          </ac:picMkLst>
        </pc:picChg>
        <pc:picChg chg="add mod">
          <ac:chgData name="Alessandro Mencarelli" userId="c7253dcf-d7f0-4782-8401-fbd212d569c9" providerId="ADAL" clId="{D1F6EA6B-5C09-48AD-BA0B-AF83C47F7047}" dt="2023-03-15T14:14:00.872" v="2998"/>
          <ac:picMkLst>
            <pc:docMk/>
            <pc:sldMk cId="1555692833" sldId="614"/>
            <ac:picMk id="6" creationId="{EAC765AD-CC30-44FE-EDFE-1338D72460C6}"/>
          </ac:picMkLst>
        </pc:picChg>
        <pc:picChg chg="add mod">
          <ac:chgData name="Alessandro Mencarelli" userId="c7253dcf-d7f0-4782-8401-fbd212d569c9" providerId="ADAL" clId="{D1F6EA6B-5C09-48AD-BA0B-AF83C47F7047}" dt="2023-03-15T14:14:00.872" v="2998"/>
          <ac:picMkLst>
            <pc:docMk/>
            <pc:sldMk cId="1555692833" sldId="614"/>
            <ac:picMk id="7" creationId="{AD27030A-60EC-A2EB-AF27-98B383538944}"/>
          </ac:picMkLst>
        </pc:picChg>
        <pc:picChg chg="add mod">
          <ac:chgData name="Alessandro Mencarelli" userId="c7253dcf-d7f0-4782-8401-fbd212d569c9" providerId="ADAL" clId="{D1F6EA6B-5C09-48AD-BA0B-AF83C47F7047}" dt="2023-03-15T14:14:00.872" v="2998"/>
          <ac:picMkLst>
            <pc:docMk/>
            <pc:sldMk cId="1555692833" sldId="614"/>
            <ac:picMk id="8" creationId="{228BA1C7-2019-7EF4-9594-B5ECE2FF0F9E}"/>
          </ac:picMkLst>
        </pc:picChg>
      </pc:sldChg>
      <pc:sldChg chg="delSp modSp new mod modNotesTx">
        <pc:chgData name="Alessandro Mencarelli" userId="c7253dcf-d7f0-4782-8401-fbd212d569c9" providerId="ADAL" clId="{D1F6EA6B-5C09-48AD-BA0B-AF83C47F7047}" dt="2023-03-22T14:53:07.652" v="22159" actId="20577"/>
        <pc:sldMkLst>
          <pc:docMk/>
          <pc:sldMk cId="3535658346" sldId="614"/>
        </pc:sldMkLst>
        <pc:spChg chg="mod">
          <ac:chgData name="Alessandro Mencarelli" userId="c7253dcf-d7f0-4782-8401-fbd212d569c9" providerId="ADAL" clId="{D1F6EA6B-5C09-48AD-BA0B-AF83C47F7047}" dt="2023-03-22T14:53:07.652" v="22159" actId="20577"/>
          <ac:spMkLst>
            <pc:docMk/>
            <pc:sldMk cId="3535658346" sldId="614"/>
            <ac:spMk id="3" creationId="{637BCA1D-8884-8DE2-6456-D00BA63F8576}"/>
          </ac:spMkLst>
        </pc:spChg>
        <pc:spChg chg="del">
          <ac:chgData name="Alessandro Mencarelli" userId="c7253dcf-d7f0-4782-8401-fbd212d569c9" providerId="ADAL" clId="{D1F6EA6B-5C09-48AD-BA0B-AF83C47F7047}" dt="2023-03-15T14:17:14.469" v="3015" actId="478"/>
          <ac:spMkLst>
            <pc:docMk/>
            <pc:sldMk cId="3535658346" sldId="614"/>
            <ac:spMk id="4" creationId="{3AD0037E-34ED-4ACA-4A91-BAB3606D9199}"/>
          </ac:spMkLst>
        </pc:spChg>
      </pc:sldChg>
      <pc:sldChg chg="new del">
        <pc:chgData name="Alessandro Mencarelli" userId="c7253dcf-d7f0-4782-8401-fbd212d569c9" providerId="ADAL" clId="{D1F6EA6B-5C09-48AD-BA0B-AF83C47F7047}" dt="2023-03-15T14:16:25.078" v="3009" actId="47"/>
        <pc:sldMkLst>
          <pc:docMk/>
          <pc:sldMk cId="805670130" sldId="615"/>
        </pc:sldMkLst>
      </pc:sldChg>
      <pc:sldChg chg="addSp delSp modSp new mod ord modNotesTx">
        <pc:chgData name="Alessandro Mencarelli" userId="c7253dcf-d7f0-4782-8401-fbd212d569c9" providerId="ADAL" clId="{D1F6EA6B-5C09-48AD-BA0B-AF83C47F7047}" dt="2023-03-21T14:32:45.312" v="15603" actId="20577"/>
        <pc:sldMkLst>
          <pc:docMk/>
          <pc:sldMk cId="4109607959" sldId="615"/>
        </pc:sldMkLst>
        <pc:spChg chg="mod">
          <ac:chgData name="Alessandro Mencarelli" userId="c7253dcf-d7f0-4782-8401-fbd212d569c9" providerId="ADAL" clId="{D1F6EA6B-5C09-48AD-BA0B-AF83C47F7047}" dt="2023-03-15T14:44:47.513" v="3309" actId="20577"/>
          <ac:spMkLst>
            <pc:docMk/>
            <pc:sldMk cId="4109607959" sldId="615"/>
            <ac:spMk id="2" creationId="{E72BFC57-434F-E065-A36B-29E3FD9DEE7B}"/>
          </ac:spMkLst>
        </pc:spChg>
        <pc:spChg chg="del mod">
          <ac:chgData name="Alessandro Mencarelli" userId="c7253dcf-d7f0-4782-8401-fbd212d569c9" providerId="ADAL" clId="{D1F6EA6B-5C09-48AD-BA0B-AF83C47F7047}" dt="2023-03-15T14:28:13.896" v="3105"/>
          <ac:spMkLst>
            <pc:docMk/>
            <pc:sldMk cId="4109607959" sldId="615"/>
            <ac:spMk id="3" creationId="{AD168FDF-CC5E-6CF0-5179-016A57F9FDFB}"/>
          </ac:spMkLst>
        </pc:spChg>
        <pc:spChg chg="add mod">
          <ac:chgData name="Alessandro Mencarelli" userId="c7253dcf-d7f0-4782-8401-fbd212d569c9" providerId="ADAL" clId="{D1F6EA6B-5C09-48AD-BA0B-AF83C47F7047}" dt="2023-03-15T14:39:55.354" v="3191" actId="1076"/>
          <ac:spMkLst>
            <pc:docMk/>
            <pc:sldMk cId="4109607959" sldId="615"/>
            <ac:spMk id="11" creationId="{DE1CAD31-1122-757E-8232-77C22D46C1E5}"/>
          </ac:spMkLst>
        </pc:spChg>
        <pc:spChg chg="add mod">
          <ac:chgData name="Alessandro Mencarelli" userId="c7253dcf-d7f0-4782-8401-fbd212d569c9" providerId="ADAL" clId="{D1F6EA6B-5C09-48AD-BA0B-AF83C47F7047}" dt="2023-03-15T14:40:43.039" v="3213" actId="20577"/>
          <ac:spMkLst>
            <pc:docMk/>
            <pc:sldMk cId="4109607959" sldId="615"/>
            <ac:spMk id="12" creationId="{49BAD081-4483-A31F-ABAE-16E806960665}"/>
          </ac:spMkLst>
        </pc:spChg>
        <pc:spChg chg="add mod">
          <ac:chgData name="Alessandro Mencarelli" userId="c7253dcf-d7f0-4782-8401-fbd212d569c9" providerId="ADAL" clId="{D1F6EA6B-5C09-48AD-BA0B-AF83C47F7047}" dt="2023-03-15T14:41:24.192" v="3236" actId="14100"/>
          <ac:spMkLst>
            <pc:docMk/>
            <pc:sldMk cId="4109607959" sldId="615"/>
            <ac:spMk id="13" creationId="{DCD7A564-CF80-EDC0-2EE7-B5F8C4F558E4}"/>
          </ac:spMkLst>
        </pc:spChg>
        <pc:spChg chg="add mod">
          <ac:chgData name="Alessandro Mencarelli" userId="c7253dcf-d7f0-4782-8401-fbd212d569c9" providerId="ADAL" clId="{D1F6EA6B-5C09-48AD-BA0B-AF83C47F7047}" dt="2023-03-15T14:42:21.365" v="3253" actId="20577"/>
          <ac:spMkLst>
            <pc:docMk/>
            <pc:sldMk cId="4109607959" sldId="615"/>
            <ac:spMk id="14" creationId="{3552406F-A6A0-F529-4DBB-680D92DF07FF}"/>
          </ac:spMkLst>
        </pc:spChg>
        <pc:spChg chg="add mod">
          <ac:chgData name="Alessandro Mencarelli" userId="c7253dcf-d7f0-4782-8401-fbd212d569c9" providerId="ADAL" clId="{D1F6EA6B-5C09-48AD-BA0B-AF83C47F7047}" dt="2023-03-15T14:43:06.129" v="3269" actId="1076"/>
          <ac:spMkLst>
            <pc:docMk/>
            <pc:sldMk cId="4109607959" sldId="615"/>
            <ac:spMk id="15" creationId="{73B6B754-6204-4A6C-43B4-887CF65C7C01}"/>
          </ac:spMkLst>
        </pc:spChg>
        <pc:graphicFrameChg chg="add mod">
          <ac:chgData name="Alessandro Mencarelli" userId="c7253dcf-d7f0-4782-8401-fbd212d569c9" providerId="ADAL" clId="{D1F6EA6B-5C09-48AD-BA0B-AF83C47F7047}" dt="2023-03-21T14:26:56.138" v="15374" actId="207"/>
          <ac:graphicFrameMkLst>
            <pc:docMk/>
            <pc:sldMk cId="4109607959" sldId="615"/>
            <ac:graphicFrameMk id="4" creationId="{2C3EEA33-D30E-928E-5980-B91FE3A9CFE4}"/>
          </ac:graphicFrameMkLst>
        </pc:graphicFrameChg>
        <pc:graphicFrameChg chg="add mod">
          <ac:chgData name="Alessandro Mencarelli" userId="c7253dcf-d7f0-4782-8401-fbd212d569c9" providerId="ADAL" clId="{D1F6EA6B-5C09-48AD-BA0B-AF83C47F7047}" dt="2023-03-21T14:27:03.707" v="15375" actId="207"/>
          <ac:graphicFrameMkLst>
            <pc:docMk/>
            <pc:sldMk cId="4109607959" sldId="615"/>
            <ac:graphicFrameMk id="6" creationId="{AC5827DE-E847-C47E-2F15-A8861FA489E0}"/>
          </ac:graphicFrameMkLst>
        </pc:graphicFrameChg>
        <pc:graphicFrameChg chg="add mod">
          <ac:chgData name="Alessandro Mencarelli" userId="c7253dcf-d7f0-4782-8401-fbd212d569c9" providerId="ADAL" clId="{D1F6EA6B-5C09-48AD-BA0B-AF83C47F7047}" dt="2023-03-21T14:27:16.979" v="15376" actId="207"/>
          <ac:graphicFrameMkLst>
            <pc:docMk/>
            <pc:sldMk cId="4109607959" sldId="615"/>
            <ac:graphicFrameMk id="7" creationId="{D1D3B07A-C9D7-5D1E-EDB4-59689AACAE0C}"/>
          </ac:graphicFrameMkLst>
        </pc:graphicFrameChg>
        <pc:graphicFrameChg chg="add mod">
          <ac:chgData name="Alessandro Mencarelli" userId="c7253dcf-d7f0-4782-8401-fbd212d569c9" providerId="ADAL" clId="{D1F6EA6B-5C09-48AD-BA0B-AF83C47F7047}" dt="2023-03-21T14:27:31.672" v="15379" actId="207"/>
          <ac:graphicFrameMkLst>
            <pc:docMk/>
            <pc:sldMk cId="4109607959" sldId="615"/>
            <ac:graphicFrameMk id="8" creationId="{09825F6C-3627-AD77-12CF-61540B08AF6B}"/>
          </ac:graphicFrameMkLst>
        </pc:graphicFrameChg>
        <pc:graphicFrameChg chg="add mod">
          <ac:chgData name="Alessandro Mencarelli" userId="c7253dcf-d7f0-4782-8401-fbd212d569c9" providerId="ADAL" clId="{D1F6EA6B-5C09-48AD-BA0B-AF83C47F7047}" dt="2023-03-21T14:27:39.033" v="15380" actId="207"/>
          <ac:graphicFrameMkLst>
            <pc:docMk/>
            <pc:sldMk cId="4109607959" sldId="615"/>
            <ac:graphicFrameMk id="9" creationId="{7827BA9C-E384-CE06-8037-43F991374F49}"/>
          </ac:graphicFrameMkLst>
        </pc:graphicFrameChg>
        <pc:graphicFrameChg chg="add del mod">
          <ac:chgData name="Alessandro Mencarelli" userId="c7253dcf-d7f0-4782-8401-fbd212d569c9" providerId="ADAL" clId="{D1F6EA6B-5C09-48AD-BA0B-AF83C47F7047}" dt="2023-03-15T14:39:14.970" v="3173"/>
          <ac:graphicFrameMkLst>
            <pc:docMk/>
            <pc:sldMk cId="4109607959" sldId="615"/>
            <ac:graphicFrameMk id="10" creationId="{31AB1314-BA4B-CDB0-7908-54B480FFEF5F}"/>
          </ac:graphicFrameMkLst>
        </pc:graphicFrameChg>
        <pc:picChg chg="add del mod">
          <ac:chgData name="Alessandro Mencarelli" userId="c7253dcf-d7f0-4782-8401-fbd212d569c9" providerId="ADAL" clId="{D1F6EA6B-5C09-48AD-BA0B-AF83C47F7047}" dt="2023-03-15T14:29:23.515" v="3113" actId="478"/>
          <ac:picMkLst>
            <pc:docMk/>
            <pc:sldMk cId="4109607959" sldId="615"/>
            <ac:picMk id="5" creationId="{98B3D0A5-8F91-9B7A-7898-9D85135FDC31}"/>
          </ac:picMkLst>
        </pc:picChg>
      </pc:sldChg>
      <pc:sldChg chg="modSp new del mod">
        <pc:chgData name="Alessandro Mencarelli" userId="c7253dcf-d7f0-4782-8401-fbd212d569c9" providerId="ADAL" clId="{D1F6EA6B-5C09-48AD-BA0B-AF83C47F7047}" dt="2023-03-16T15:19:06.409" v="6539" actId="47"/>
        <pc:sldMkLst>
          <pc:docMk/>
          <pc:sldMk cId="3972773192" sldId="616"/>
        </pc:sldMkLst>
        <pc:spChg chg="mod">
          <ac:chgData name="Alessandro Mencarelli" userId="c7253dcf-d7f0-4782-8401-fbd212d569c9" providerId="ADAL" clId="{D1F6EA6B-5C09-48AD-BA0B-AF83C47F7047}" dt="2023-03-16T10:06:38.686" v="4325"/>
          <ac:spMkLst>
            <pc:docMk/>
            <pc:sldMk cId="3972773192" sldId="616"/>
            <ac:spMk id="2" creationId="{91CC55C2-4390-45C8-0C82-14D9ADAAFD4B}"/>
          </ac:spMkLst>
        </pc:spChg>
        <pc:spChg chg="mod">
          <ac:chgData name="Alessandro Mencarelli" userId="c7253dcf-d7f0-4782-8401-fbd212d569c9" providerId="ADAL" clId="{D1F6EA6B-5C09-48AD-BA0B-AF83C47F7047}" dt="2023-03-16T10:06:28.410" v="4324"/>
          <ac:spMkLst>
            <pc:docMk/>
            <pc:sldMk cId="3972773192" sldId="616"/>
            <ac:spMk id="3" creationId="{640283C0-102C-43FD-9CB5-437C905F61BF}"/>
          </ac:spMkLst>
        </pc:spChg>
      </pc:sldChg>
      <pc:sldChg chg="modSp add del mod">
        <pc:chgData name="Alessandro Mencarelli" userId="c7253dcf-d7f0-4782-8401-fbd212d569c9" providerId="ADAL" clId="{D1F6EA6B-5C09-48AD-BA0B-AF83C47F7047}" dt="2023-03-16T10:52:13.742" v="4621" actId="47"/>
        <pc:sldMkLst>
          <pc:docMk/>
          <pc:sldMk cId="1153606560" sldId="617"/>
        </pc:sldMkLst>
        <pc:graphicFrameChg chg="mod modGraphic">
          <ac:chgData name="Alessandro Mencarelli" userId="c7253dcf-d7f0-4782-8401-fbd212d569c9" providerId="ADAL" clId="{D1F6EA6B-5C09-48AD-BA0B-AF83C47F7047}" dt="2023-03-16T10:49:32.948" v="4620" actId="478"/>
          <ac:graphicFrameMkLst>
            <pc:docMk/>
            <pc:sldMk cId="1153606560" sldId="617"/>
            <ac:graphicFrameMk id="7" creationId="{D2B554D2-8D4E-2F6F-2F45-98D1557A8219}"/>
          </ac:graphicFrameMkLst>
        </pc:graphicFrameChg>
      </pc:sldChg>
      <pc:sldChg chg="addSp delSp modSp new del mod ord modAnim">
        <pc:chgData name="Alessandro Mencarelli" userId="c7253dcf-d7f0-4782-8401-fbd212d569c9" providerId="ADAL" clId="{D1F6EA6B-5C09-48AD-BA0B-AF83C47F7047}" dt="2023-03-20T08:45:44.548" v="9610" actId="47"/>
        <pc:sldMkLst>
          <pc:docMk/>
          <pc:sldMk cId="1260972604" sldId="617"/>
        </pc:sldMkLst>
        <pc:spChg chg="mod">
          <ac:chgData name="Alessandro Mencarelli" userId="c7253dcf-d7f0-4782-8401-fbd212d569c9" providerId="ADAL" clId="{D1F6EA6B-5C09-48AD-BA0B-AF83C47F7047}" dt="2023-03-16T15:53:09.251" v="6795" actId="20577"/>
          <ac:spMkLst>
            <pc:docMk/>
            <pc:sldMk cId="1260972604" sldId="617"/>
            <ac:spMk id="2" creationId="{A426E5C8-2109-A43E-89CC-121ECF91939F}"/>
          </ac:spMkLst>
        </pc:spChg>
        <pc:spChg chg="del mod">
          <ac:chgData name="Alessandro Mencarelli" userId="c7253dcf-d7f0-4782-8401-fbd212d569c9" providerId="ADAL" clId="{D1F6EA6B-5C09-48AD-BA0B-AF83C47F7047}" dt="2023-03-16T11:11:48.744" v="4735" actId="478"/>
          <ac:spMkLst>
            <pc:docMk/>
            <pc:sldMk cId="1260972604" sldId="617"/>
            <ac:spMk id="3" creationId="{F446C514-7406-8274-860D-5226CD4456C4}"/>
          </ac:spMkLst>
        </pc:spChg>
        <pc:spChg chg="mod">
          <ac:chgData name="Alessandro Mencarelli" userId="c7253dcf-d7f0-4782-8401-fbd212d569c9" providerId="ADAL" clId="{D1F6EA6B-5C09-48AD-BA0B-AF83C47F7047}" dt="2023-03-17T09:28:56.272" v="8671" actId="20577"/>
          <ac:spMkLst>
            <pc:docMk/>
            <pc:sldMk cId="1260972604" sldId="617"/>
            <ac:spMk id="4" creationId="{B91F8EDB-55F6-3CD1-F535-0A79E32F73C3}"/>
          </ac:spMkLst>
        </pc:spChg>
        <pc:spChg chg="del mod">
          <ac:chgData name="Alessandro Mencarelli" userId="c7253dcf-d7f0-4782-8401-fbd212d569c9" providerId="ADAL" clId="{D1F6EA6B-5C09-48AD-BA0B-AF83C47F7047}" dt="2023-03-16T11:10:49.102" v="4722" actId="478"/>
          <ac:spMkLst>
            <pc:docMk/>
            <pc:sldMk cId="1260972604" sldId="617"/>
            <ac:spMk id="5" creationId="{893919DA-3EA0-BFEA-5C1E-BC6CF329352C}"/>
          </ac:spMkLst>
        </pc:spChg>
        <pc:spChg chg="del mod">
          <ac:chgData name="Alessandro Mencarelli" userId="c7253dcf-d7f0-4782-8401-fbd212d569c9" providerId="ADAL" clId="{D1F6EA6B-5C09-48AD-BA0B-AF83C47F7047}" dt="2023-03-16T11:10:44.873" v="4720" actId="478"/>
          <ac:spMkLst>
            <pc:docMk/>
            <pc:sldMk cId="1260972604" sldId="617"/>
            <ac:spMk id="6" creationId="{685BAA95-505D-01BE-E271-5B50FFCFA20C}"/>
          </ac:spMkLst>
        </pc:spChg>
        <pc:spChg chg="add mod">
          <ac:chgData name="Alessandro Mencarelli" userId="c7253dcf-d7f0-4782-8401-fbd212d569c9" providerId="ADAL" clId="{D1F6EA6B-5C09-48AD-BA0B-AF83C47F7047}" dt="2023-03-17T09:23:34.483" v="8645" actId="20577"/>
          <ac:spMkLst>
            <pc:docMk/>
            <pc:sldMk cId="1260972604" sldId="617"/>
            <ac:spMk id="8" creationId="{B917FB13-A158-E9AE-AC8C-98055AC4ADDA}"/>
          </ac:spMkLst>
        </pc:spChg>
        <pc:spChg chg="add del mod">
          <ac:chgData name="Alessandro Mencarelli" userId="c7253dcf-d7f0-4782-8401-fbd212d569c9" providerId="ADAL" clId="{D1F6EA6B-5C09-48AD-BA0B-AF83C47F7047}" dt="2023-03-16T11:10:46.777" v="4721" actId="478"/>
          <ac:spMkLst>
            <pc:docMk/>
            <pc:sldMk cId="1260972604" sldId="617"/>
            <ac:spMk id="9" creationId="{5F93313A-3CB2-E175-3736-69ECDDDB4CD7}"/>
          </ac:spMkLst>
        </pc:spChg>
        <pc:spChg chg="add del mod">
          <ac:chgData name="Alessandro Mencarelli" userId="c7253dcf-d7f0-4782-8401-fbd212d569c9" providerId="ADAL" clId="{D1F6EA6B-5C09-48AD-BA0B-AF83C47F7047}" dt="2023-03-16T11:10:51.661" v="4723" actId="478"/>
          <ac:spMkLst>
            <pc:docMk/>
            <pc:sldMk cId="1260972604" sldId="617"/>
            <ac:spMk id="10" creationId="{BCBB8BB0-F9DC-F2A7-9F0A-657B5A42D465}"/>
          </ac:spMkLst>
        </pc:spChg>
        <pc:spChg chg="add del mod">
          <ac:chgData name="Alessandro Mencarelli" userId="c7253dcf-d7f0-4782-8401-fbd212d569c9" providerId="ADAL" clId="{D1F6EA6B-5C09-48AD-BA0B-AF83C47F7047}" dt="2023-03-16T11:11:52.302" v="4736" actId="478"/>
          <ac:spMkLst>
            <pc:docMk/>
            <pc:sldMk cId="1260972604" sldId="617"/>
            <ac:spMk id="11" creationId="{9071DBEA-5A62-C976-2F3D-ED1780FC68ED}"/>
          </ac:spMkLst>
        </pc:spChg>
      </pc:sldChg>
      <pc:sldChg chg="addSp modSp add del mod ord modAnim">
        <pc:chgData name="Alessandro Mencarelli" userId="c7253dcf-d7f0-4782-8401-fbd212d569c9" providerId="ADAL" clId="{D1F6EA6B-5C09-48AD-BA0B-AF83C47F7047}" dt="2023-03-22T14:59:33.139" v="22161" actId="20577"/>
        <pc:sldMkLst>
          <pc:docMk/>
          <pc:sldMk cId="419945749" sldId="618"/>
        </pc:sldMkLst>
        <pc:spChg chg="mod">
          <ac:chgData name="Alessandro Mencarelli" userId="c7253dcf-d7f0-4782-8401-fbd212d569c9" providerId="ADAL" clId="{D1F6EA6B-5C09-48AD-BA0B-AF83C47F7047}" dt="2023-03-20T08:59:39.521" v="10121"/>
          <ac:spMkLst>
            <pc:docMk/>
            <pc:sldMk cId="419945749" sldId="618"/>
            <ac:spMk id="2" creationId="{A426E5C8-2109-A43E-89CC-121ECF91939F}"/>
          </ac:spMkLst>
        </pc:spChg>
        <pc:spChg chg="mod">
          <ac:chgData name="Alessandro Mencarelli" userId="c7253dcf-d7f0-4782-8401-fbd212d569c9" providerId="ADAL" clId="{D1F6EA6B-5C09-48AD-BA0B-AF83C47F7047}" dt="2023-03-20T09:04:47.034" v="10163" actId="1076"/>
          <ac:spMkLst>
            <pc:docMk/>
            <pc:sldMk cId="419945749" sldId="618"/>
            <ac:spMk id="3" creationId="{F446C514-7406-8274-860D-5226CD4456C4}"/>
          </ac:spMkLst>
        </pc:spChg>
        <pc:spChg chg="mod">
          <ac:chgData name="Alessandro Mencarelli" userId="c7253dcf-d7f0-4782-8401-fbd212d569c9" providerId="ADAL" clId="{D1F6EA6B-5C09-48AD-BA0B-AF83C47F7047}" dt="2023-03-21T12:08:02.193" v="14795" actId="1076"/>
          <ac:spMkLst>
            <pc:docMk/>
            <pc:sldMk cId="419945749" sldId="618"/>
            <ac:spMk id="4" creationId="{B91F8EDB-55F6-3CD1-F535-0A79E32F73C3}"/>
          </ac:spMkLst>
        </pc:spChg>
        <pc:spChg chg="mod">
          <ac:chgData name="Alessandro Mencarelli" userId="c7253dcf-d7f0-4782-8401-fbd212d569c9" providerId="ADAL" clId="{D1F6EA6B-5C09-48AD-BA0B-AF83C47F7047}" dt="2023-03-20T10:23:56.515" v="10627" actId="1076"/>
          <ac:spMkLst>
            <pc:docMk/>
            <pc:sldMk cId="419945749" sldId="618"/>
            <ac:spMk id="5" creationId="{893919DA-3EA0-BFEA-5C1E-BC6CF329352C}"/>
          </ac:spMkLst>
        </pc:spChg>
        <pc:spChg chg="mod">
          <ac:chgData name="Alessandro Mencarelli" userId="c7253dcf-d7f0-4782-8401-fbd212d569c9" providerId="ADAL" clId="{D1F6EA6B-5C09-48AD-BA0B-AF83C47F7047}" dt="2023-03-20T10:23:37.364" v="10625" actId="1076"/>
          <ac:spMkLst>
            <pc:docMk/>
            <pc:sldMk cId="419945749" sldId="618"/>
            <ac:spMk id="6" creationId="{685BAA95-505D-01BE-E271-5B50FFCFA20C}"/>
          </ac:spMkLst>
        </pc:spChg>
        <pc:spChg chg="mod">
          <ac:chgData name="Alessandro Mencarelli" userId="c7253dcf-d7f0-4782-8401-fbd212d569c9" providerId="ADAL" clId="{D1F6EA6B-5C09-48AD-BA0B-AF83C47F7047}" dt="2023-03-22T14:59:33.139" v="22161" actId="20577"/>
          <ac:spMkLst>
            <pc:docMk/>
            <pc:sldMk cId="419945749" sldId="618"/>
            <ac:spMk id="8" creationId="{B917FB13-A158-E9AE-AC8C-98055AC4ADDA}"/>
          </ac:spMkLst>
        </pc:spChg>
        <pc:spChg chg="add mod">
          <ac:chgData name="Alessandro Mencarelli" userId="c7253dcf-d7f0-4782-8401-fbd212d569c9" providerId="ADAL" clId="{D1F6EA6B-5C09-48AD-BA0B-AF83C47F7047}" dt="2023-03-20T09:01:19.235" v="10157" actId="403"/>
          <ac:spMkLst>
            <pc:docMk/>
            <pc:sldMk cId="419945749" sldId="618"/>
            <ac:spMk id="9" creationId="{0D6C4B92-5200-E8AF-3CBA-3A7257D5434E}"/>
          </ac:spMkLst>
        </pc:spChg>
      </pc:sldChg>
      <pc:sldChg chg="modSp add del mod ord modAnim">
        <pc:chgData name="Alessandro Mencarelli" userId="c7253dcf-d7f0-4782-8401-fbd212d569c9" providerId="ADAL" clId="{D1F6EA6B-5C09-48AD-BA0B-AF83C47F7047}" dt="2023-03-20T08:45:49.137" v="9611" actId="47"/>
        <pc:sldMkLst>
          <pc:docMk/>
          <pc:sldMk cId="2652835034" sldId="619"/>
        </pc:sldMkLst>
        <pc:spChg chg="mod">
          <ac:chgData name="Alessandro Mencarelli" userId="c7253dcf-d7f0-4782-8401-fbd212d569c9" providerId="ADAL" clId="{D1F6EA6B-5C09-48AD-BA0B-AF83C47F7047}" dt="2023-03-16T15:53:16.336" v="6797"/>
          <ac:spMkLst>
            <pc:docMk/>
            <pc:sldMk cId="2652835034" sldId="619"/>
            <ac:spMk id="2" creationId="{A426E5C8-2109-A43E-89CC-121ECF91939F}"/>
          </ac:spMkLst>
        </pc:spChg>
        <pc:spChg chg="mod">
          <ac:chgData name="Alessandro Mencarelli" userId="c7253dcf-d7f0-4782-8401-fbd212d569c9" providerId="ADAL" clId="{D1F6EA6B-5C09-48AD-BA0B-AF83C47F7047}" dt="2023-03-17T10:21:44.799" v="9392" actId="20577"/>
          <ac:spMkLst>
            <pc:docMk/>
            <pc:sldMk cId="2652835034" sldId="619"/>
            <ac:spMk id="4" creationId="{B91F8EDB-55F6-3CD1-F535-0A79E32F73C3}"/>
          </ac:spMkLst>
        </pc:spChg>
        <pc:spChg chg="mod">
          <ac:chgData name="Alessandro Mencarelli" userId="c7253dcf-d7f0-4782-8401-fbd212d569c9" providerId="ADAL" clId="{D1F6EA6B-5C09-48AD-BA0B-AF83C47F7047}" dt="2023-03-17T10:20:09.650" v="9329" actId="20577"/>
          <ac:spMkLst>
            <pc:docMk/>
            <pc:sldMk cId="2652835034" sldId="619"/>
            <ac:spMk id="8" creationId="{B917FB13-A158-E9AE-AC8C-98055AC4ADDA}"/>
          </ac:spMkLst>
        </pc:spChg>
      </pc:sldChg>
      <pc:sldChg chg="modSp new del mod">
        <pc:chgData name="Alessandro Mencarelli" userId="c7253dcf-d7f0-4782-8401-fbd212d569c9" providerId="ADAL" clId="{D1F6EA6B-5C09-48AD-BA0B-AF83C47F7047}" dt="2023-03-16T15:36:39.608" v="6544" actId="47"/>
        <pc:sldMkLst>
          <pc:docMk/>
          <pc:sldMk cId="4126270903" sldId="620"/>
        </pc:sldMkLst>
        <pc:spChg chg="mod">
          <ac:chgData name="Alessandro Mencarelli" userId="c7253dcf-d7f0-4782-8401-fbd212d569c9" providerId="ADAL" clId="{D1F6EA6B-5C09-48AD-BA0B-AF83C47F7047}" dt="2023-03-16T11:16:19.917" v="4805" actId="20577"/>
          <ac:spMkLst>
            <pc:docMk/>
            <pc:sldMk cId="4126270903" sldId="620"/>
            <ac:spMk id="2" creationId="{CD8757E3-31C1-152B-FB37-45F23A827DAB}"/>
          </ac:spMkLst>
        </pc:spChg>
        <pc:spChg chg="mod">
          <ac:chgData name="Alessandro Mencarelli" userId="c7253dcf-d7f0-4782-8401-fbd212d569c9" providerId="ADAL" clId="{D1F6EA6B-5C09-48AD-BA0B-AF83C47F7047}" dt="2023-03-16T13:26:57.904" v="5713"/>
          <ac:spMkLst>
            <pc:docMk/>
            <pc:sldMk cId="4126270903" sldId="620"/>
            <ac:spMk id="3" creationId="{353ED4AF-04CB-7010-444F-89A3B8B40652}"/>
          </ac:spMkLst>
        </pc:spChg>
      </pc:sldChg>
      <pc:sldChg chg="modSp add del mod">
        <pc:chgData name="Alessandro Mencarelli" userId="c7253dcf-d7f0-4782-8401-fbd212d569c9" providerId="ADAL" clId="{D1F6EA6B-5C09-48AD-BA0B-AF83C47F7047}" dt="2023-03-16T11:26:03.639" v="5466" actId="47"/>
        <pc:sldMkLst>
          <pc:docMk/>
          <pc:sldMk cId="3313872171" sldId="621"/>
        </pc:sldMkLst>
        <pc:spChg chg="mod">
          <ac:chgData name="Alessandro Mencarelli" userId="c7253dcf-d7f0-4782-8401-fbd212d569c9" providerId="ADAL" clId="{D1F6EA6B-5C09-48AD-BA0B-AF83C47F7047}" dt="2023-03-16T11:25:25.864" v="5465" actId="20577"/>
          <ac:spMkLst>
            <pc:docMk/>
            <pc:sldMk cId="3313872171" sldId="621"/>
            <ac:spMk id="4" creationId="{B91F8EDB-55F6-3CD1-F535-0A79E32F73C3}"/>
          </ac:spMkLst>
        </pc:spChg>
        <pc:spChg chg="mod">
          <ac:chgData name="Alessandro Mencarelli" userId="c7253dcf-d7f0-4782-8401-fbd212d569c9" providerId="ADAL" clId="{D1F6EA6B-5C09-48AD-BA0B-AF83C47F7047}" dt="2023-03-16T11:21:47.035" v="5218" actId="14100"/>
          <ac:spMkLst>
            <pc:docMk/>
            <pc:sldMk cId="3313872171" sldId="621"/>
            <ac:spMk id="8" creationId="{B917FB13-A158-E9AE-AC8C-98055AC4ADDA}"/>
          </ac:spMkLst>
        </pc:spChg>
      </pc:sldChg>
      <pc:sldChg chg="addSp delSp modSp new mod modClrScheme chgLayout">
        <pc:chgData name="Alessandro Mencarelli" userId="c7253dcf-d7f0-4782-8401-fbd212d569c9" providerId="ADAL" clId="{D1F6EA6B-5C09-48AD-BA0B-AF83C47F7047}" dt="2023-03-20T09:05:51.941" v="10167" actId="1076"/>
        <pc:sldMkLst>
          <pc:docMk/>
          <pc:sldMk cId="2804362630" sldId="622"/>
        </pc:sldMkLst>
        <pc:spChg chg="add del">
          <ac:chgData name="Alessandro Mencarelli" userId="c7253dcf-d7f0-4782-8401-fbd212d569c9" providerId="ADAL" clId="{D1F6EA6B-5C09-48AD-BA0B-AF83C47F7047}" dt="2023-03-16T11:33:48.721" v="5492" actId="26606"/>
          <ac:spMkLst>
            <pc:docMk/>
            <pc:sldMk cId="2804362630" sldId="622"/>
            <ac:spMk id="2" creationId="{FCEE2BF1-029E-814E-77C6-B046B94FD157}"/>
          </ac:spMkLst>
        </pc:spChg>
        <pc:spChg chg="del mod">
          <ac:chgData name="Alessandro Mencarelli" userId="c7253dcf-d7f0-4782-8401-fbd212d569c9" providerId="ADAL" clId="{D1F6EA6B-5C09-48AD-BA0B-AF83C47F7047}" dt="2023-03-16T11:32:01.795" v="5481" actId="478"/>
          <ac:spMkLst>
            <pc:docMk/>
            <pc:sldMk cId="2804362630" sldId="622"/>
            <ac:spMk id="3" creationId="{60444996-9266-E04C-DF7A-3C46F4E08DB5}"/>
          </ac:spMkLst>
        </pc:spChg>
        <pc:spChg chg="add del mod">
          <ac:chgData name="Alessandro Mencarelli" userId="c7253dcf-d7f0-4782-8401-fbd212d569c9" providerId="ADAL" clId="{D1F6EA6B-5C09-48AD-BA0B-AF83C47F7047}" dt="2023-03-16T11:32:04.463" v="5482" actId="478"/>
          <ac:spMkLst>
            <pc:docMk/>
            <pc:sldMk cId="2804362630" sldId="622"/>
            <ac:spMk id="4" creationId="{FB42EFA4-323B-41F1-6DE4-B6070D1D911E}"/>
          </ac:spMkLst>
        </pc:spChg>
        <pc:spChg chg="add del">
          <ac:chgData name="Alessandro Mencarelli" userId="c7253dcf-d7f0-4782-8401-fbd212d569c9" providerId="ADAL" clId="{D1F6EA6B-5C09-48AD-BA0B-AF83C47F7047}" dt="2023-03-16T11:32:08.061" v="5484" actId="22"/>
          <ac:spMkLst>
            <pc:docMk/>
            <pc:sldMk cId="2804362630" sldId="622"/>
            <ac:spMk id="6" creationId="{22A2DEFD-43E6-4A3A-6239-04F8943D3B3B}"/>
          </ac:spMkLst>
        </pc:spChg>
        <pc:spChg chg="add del">
          <ac:chgData name="Alessandro Mencarelli" userId="c7253dcf-d7f0-4782-8401-fbd212d569c9" providerId="ADAL" clId="{D1F6EA6B-5C09-48AD-BA0B-AF83C47F7047}" dt="2023-03-16T11:32:37.426" v="5486" actId="478"/>
          <ac:spMkLst>
            <pc:docMk/>
            <pc:sldMk cId="2804362630" sldId="622"/>
            <ac:spMk id="8" creationId="{C71C51EC-454B-49E3-08E0-AC775193FB7D}"/>
          </ac:spMkLst>
        </pc:spChg>
        <pc:spChg chg="add del">
          <ac:chgData name="Alessandro Mencarelli" userId="c7253dcf-d7f0-4782-8401-fbd212d569c9" providerId="ADAL" clId="{D1F6EA6B-5C09-48AD-BA0B-AF83C47F7047}" dt="2023-03-16T11:33:21.092" v="5488" actId="478"/>
          <ac:spMkLst>
            <pc:docMk/>
            <pc:sldMk cId="2804362630" sldId="622"/>
            <ac:spMk id="10" creationId="{E79418BB-7D60-0CBF-7E29-28D92D96D380}"/>
          </ac:spMkLst>
        </pc:spChg>
        <pc:spChg chg="add del mod">
          <ac:chgData name="Alessandro Mencarelli" userId="c7253dcf-d7f0-4782-8401-fbd212d569c9" providerId="ADAL" clId="{D1F6EA6B-5C09-48AD-BA0B-AF83C47F7047}" dt="2023-03-16T11:33:48.719" v="5491" actId="26606"/>
          <ac:spMkLst>
            <pc:docMk/>
            <pc:sldMk cId="2804362630" sldId="622"/>
            <ac:spMk id="17" creationId="{1321AA53-1788-F7FD-1762-63F896845496}"/>
          </ac:spMkLst>
        </pc:spChg>
        <pc:spChg chg="add mod">
          <ac:chgData name="Alessandro Mencarelli" userId="c7253dcf-d7f0-4782-8401-fbd212d569c9" providerId="ADAL" clId="{D1F6EA6B-5C09-48AD-BA0B-AF83C47F7047}" dt="2023-03-16T11:37:26.011" v="5662" actId="20577"/>
          <ac:spMkLst>
            <pc:docMk/>
            <pc:sldMk cId="2804362630" sldId="622"/>
            <ac:spMk id="19" creationId="{B605AF5B-B5E9-CD7B-04E9-638C5509D496}"/>
          </ac:spMkLst>
        </pc:spChg>
        <pc:picChg chg="add mod">
          <ac:chgData name="Alessandro Mencarelli" userId="c7253dcf-d7f0-4782-8401-fbd212d569c9" providerId="ADAL" clId="{D1F6EA6B-5C09-48AD-BA0B-AF83C47F7047}" dt="2023-03-20T09:05:51.941" v="10167" actId="1076"/>
          <ac:picMkLst>
            <pc:docMk/>
            <pc:sldMk cId="2804362630" sldId="622"/>
            <ac:picMk id="12" creationId="{803D679D-1E11-8D20-D0E2-2407BD2CE806}"/>
          </ac:picMkLst>
        </pc:picChg>
      </pc:sldChg>
      <pc:sldChg chg="addSp delSp modSp add mod">
        <pc:chgData name="Alessandro Mencarelli" userId="c7253dcf-d7f0-4782-8401-fbd212d569c9" providerId="ADAL" clId="{D1F6EA6B-5C09-48AD-BA0B-AF83C47F7047}" dt="2023-03-16T11:37:31.125" v="5670" actId="20577"/>
        <pc:sldMkLst>
          <pc:docMk/>
          <pc:sldMk cId="44494765" sldId="623"/>
        </pc:sldMkLst>
        <pc:spChg chg="mod">
          <ac:chgData name="Alessandro Mencarelli" userId="c7253dcf-d7f0-4782-8401-fbd212d569c9" providerId="ADAL" clId="{D1F6EA6B-5C09-48AD-BA0B-AF83C47F7047}" dt="2023-03-16T11:37:31.125" v="5670" actId="20577"/>
          <ac:spMkLst>
            <pc:docMk/>
            <pc:sldMk cId="44494765" sldId="623"/>
            <ac:spMk id="19" creationId="{B605AF5B-B5E9-CD7B-04E9-638C5509D496}"/>
          </ac:spMkLst>
        </pc:spChg>
        <pc:picChg chg="add mod modCrop">
          <ac:chgData name="Alessandro Mencarelli" userId="c7253dcf-d7f0-4782-8401-fbd212d569c9" providerId="ADAL" clId="{D1F6EA6B-5C09-48AD-BA0B-AF83C47F7047}" dt="2023-03-16T11:36:57.595" v="5580" actId="1076"/>
          <ac:picMkLst>
            <pc:docMk/>
            <pc:sldMk cId="44494765" sldId="623"/>
            <ac:picMk id="3" creationId="{6C76C40D-7011-2B86-BA86-E41DC30909BC}"/>
          </ac:picMkLst>
        </pc:picChg>
        <pc:picChg chg="del">
          <ac:chgData name="Alessandro Mencarelli" userId="c7253dcf-d7f0-4782-8401-fbd212d569c9" providerId="ADAL" clId="{D1F6EA6B-5C09-48AD-BA0B-AF83C47F7047}" dt="2023-03-16T11:35:37.219" v="5537" actId="478"/>
          <ac:picMkLst>
            <pc:docMk/>
            <pc:sldMk cId="44494765" sldId="623"/>
            <ac:picMk id="12" creationId="{803D679D-1E11-8D20-D0E2-2407BD2CE806}"/>
          </ac:picMkLst>
        </pc:picChg>
      </pc:sldChg>
      <pc:sldChg chg="addSp delSp modSp new mod">
        <pc:chgData name="Alessandro Mencarelli" userId="c7253dcf-d7f0-4782-8401-fbd212d569c9" providerId="ADAL" clId="{D1F6EA6B-5C09-48AD-BA0B-AF83C47F7047}" dt="2023-03-16T15:48:00.735" v="6675" actId="20577"/>
        <pc:sldMkLst>
          <pc:docMk/>
          <pc:sldMk cId="2332252860" sldId="624"/>
        </pc:sldMkLst>
        <pc:spChg chg="mod">
          <ac:chgData name="Alessandro Mencarelli" userId="c7253dcf-d7f0-4782-8401-fbd212d569c9" providerId="ADAL" clId="{D1F6EA6B-5C09-48AD-BA0B-AF83C47F7047}" dt="2023-03-16T15:48:00.735" v="6675" actId="20577"/>
          <ac:spMkLst>
            <pc:docMk/>
            <pc:sldMk cId="2332252860" sldId="624"/>
            <ac:spMk id="2" creationId="{EBC535E1-751C-F211-1CF2-52F092055D98}"/>
          </ac:spMkLst>
        </pc:spChg>
        <pc:spChg chg="del">
          <ac:chgData name="Alessandro Mencarelli" userId="c7253dcf-d7f0-4782-8401-fbd212d569c9" providerId="ADAL" clId="{D1F6EA6B-5C09-48AD-BA0B-AF83C47F7047}" dt="2023-03-16T14:07:28.949" v="5715" actId="1032"/>
          <ac:spMkLst>
            <pc:docMk/>
            <pc:sldMk cId="2332252860" sldId="624"/>
            <ac:spMk id="3" creationId="{AADEB5C3-F4E7-124F-E3CF-9B9024656025}"/>
          </ac:spMkLst>
        </pc:spChg>
        <pc:graphicFrameChg chg="add mod modGraphic">
          <ac:chgData name="Alessandro Mencarelli" userId="c7253dcf-d7f0-4782-8401-fbd212d569c9" providerId="ADAL" clId="{D1F6EA6B-5C09-48AD-BA0B-AF83C47F7047}" dt="2023-03-16T14:12:27.379" v="5839" actId="12269"/>
          <ac:graphicFrameMkLst>
            <pc:docMk/>
            <pc:sldMk cId="2332252860" sldId="624"/>
            <ac:graphicFrameMk id="4" creationId="{2D244C24-A0B9-DA7A-1782-2BE90B3E1BDA}"/>
          </ac:graphicFrameMkLst>
        </pc:graphicFrameChg>
        <pc:graphicFrameChg chg="add del mod modGraphic">
          <ac:chgData name="Alessandro Mencarelli" userId="c7253dcf-d7f0-4782-8401-fbd212d569c9" providerId="ADAL" clId="{D1F6EA6B-5C09-48AD-BA0B-AF83C47F7047}" dt="2023-03-16T14:10:12.775" v="5836" actId="478"/>
          <ac:graphicFrameMkLst>
            <pc:docMk/>
            <pc:sldMk cId="2332252860" sldId="624"/>
            <ac:graphicFrameMk id="5" creationId="{49F0361A-858D-75AC-AD36-294B5315BEFB}"/>
          </ac:graphicFrameMkLst>
        </pc:graphicFrameChg>
      </pc:sldChg>
      <pc:sldChg chg="modSp new del mod">
        <pc:chgData name="Alessandro Mencarelli" userId="c7253dcf-d7f0-4782-8401-fbd212d569c9" providerId="ADAL" clId="{D1F6EA6B-5C09-48AD-BA0B-AF83C47F7047}" dt="2023-03-16T15:26:02.254" v="6540" actId="47"/>
        <pc:sldMkLst>
          <pc:docMk/>
          <pc:sldMk cId="3851416485" sldId="625"/>
        </pc:sldMkLst>
        <pc:spChg chg="mod">
          <ac:chgData name="Alessandro Mencarelli" userId="c7253dcf-d7f0-4782-8401-fbd212d569c9" providerId="ADAL" clId="{D1F6EA6B-5C09-48AD-BA0B-AF83C47F7047}" dt="2023-03-16T14:14:27.783" v="5880" actId="20577"/>
          <ac:spMkLst>
            <pc:docMk/>
            <pc:sldMk cId="3851416485" sldId="625"/>
            <ac:spMk id="2" creationId="{76E9AAF7-E77F-AB9A-BE62-418794E637C0}"/>
          </ac:spMkLst>
        </pc:spChg>
        <pc:spChg chg="mod">
          <ac:chgData name="Alessandro Mencarelli" userId="c7253dcf-d7f0-4782-8401-fbd212d569c9" providerId="ADAL" clId="{D1F6EA6B-5C09-48AD-BA0B-AF83C47F7047}" dt="2023-03-16T14:24:13.617" v="6081" actId="20577"/>
          <ac:spMkLst>
            <pc:docMk/>
            <pc:sldMk cId="3851416485" sldId="625"/>
            <ac:spMk id="3" creationId="{4F8FAB45-6F82-E0A4-A6EB-831314672CDF}"/>
          </ac:spMkLst>
        </pc:spChg>
      </pc:sldChg>
      <pc:sldChg chg="modSp new del mod">
        <pc:chgData name="Alessandro Mencarelli" userId="c7253dcf-d7f0-4782-8401-fbd212d569c9" providerId="ADAL" clId="{D1F6EA6B-5C09-48AD-BA0B-AF83C47F7047}" dt="2023-03-16T16:00:48.873" v="7128" actId="47"/>
        <pc:sldMkLst>
          <pc:docMk/>
          <pc:sldMk cId="1039973476" sldId="626"/>
        </pc:sldMkLst>
        <pc:spChg chg="mod">
          <ac:chgData name="Alessandro Mencarelli" userId="c7253dcf-d7f0-4782-8401-fbd212d569c9" providerId="ADAL" clId="{D1F6EA6B-5C09-48AD-BA0B-AF83C47F7047}" dt="2023-03-16T14:15:29.881" v="6051" actId="20577"/>
          <ac:spMkLst>
            <pc:docMk/>
            <pc:sldMk cId="1039973476" sldId="626"/>
            <ac:spMk id="3" creationId="{117AAC57-6FDF-D755-177E-FAB7CAB09133}"/>
          </ac:spMkLst>
        </pc:spChg>
      </pc:sldChg>
      <pc:sldChg chg="addSp delSp modSp new del mod">
        <pc:chgData name="Alessandro Mencarelli" userId="c7253dcf-d7f0-4782-8401-fbd212d569c9" providerId="ADAL" clId="{D1F6EA6B-5C09-48AD-BA0B-AF83C47F7047}" dt="2023-03-16T15:36:14.941" v="6541" actId="47"/>
        <pc:sldMkLst>
          <pc:docMk/>
          <pc:sldMk cId="191467331" sldId="627"/>
        </pc:sldMkLst>
        <pc:spChg chg="del">
          <ac:chgData name="Alessandro Mencarelli" userId="c7253dcf-d7f0-4782-8401-fbd212d569c9" providerId="ADAL" clId="{D1F6EA6B-5C09-48AD-BA0B-AF83C47F7047}" dt="2023-03-16T14:29:23.234" v="6083" actId="1032"/>
          <ac:spMkLst>
            <pc:docMk/>
            <pc:sldMk cId="191467331" sldId="627"/>
            <ac:spMk id="3" creationId="{0365CA47-C1F4-3CF8-C0AD-2D59D8A84490}"/>
          </ac:spMkLst>
        </pc:spChg>
        <pc:spChg chg="add del mod">
          <ac:chgData name="Alessandro Mencarelli" userId="c7253dcf-d7f0-4782-8401-fbd212d569c9" providerId="ADAL" clId="{D1F6EA6B-5C09-48AD-BA0B-AF83C47F7047}" dt="2023-03-16T14:30:35.886" v="6086" actId="1032"/>
          <ac:spMkLst>
            <pc:docMk/>
            <pc:sldMk cId="191467331" sldId="627"/>
            <ac:spMk id="6" creationId="{EF5272BA-BBE0-EA78-AECB-5ECEF1C6AA87}"/>
          </ac:spMkLst>
        </pc:spChg>
        <pc:graphicFrameChg chg="add del mod modGraphic">
          <ac:chgData name="Alessandro Mencarelli" userId="c7253dcf-d7f0-4782-8401-fbd212d569c9" providerId="ADAL" clId="{D1F6EA6B-5C09-48AD-BA0B-AF83C47F7047}" dt="2023-03-16T14:30:08.525" v="6085" actId="478"/>
          <ac:graphicFrameMkLst>
            <pc:docMk/>
            <pc:sldMk cId="191467331" sldId="627"/>
            <ac:graphicFrameMk id="4" creationId="{625DE86A-0614-0872-6F75-56A92532D1A2}"/>
          </ac:graphicFrameMkLst>
        </pc:graphicFrameChg>
        <pc:graphicFrameChg chg="add mod modGraphic">
          <ac:chgData name="Alessandro Mencarelli" userId="c7253dcf-d7f0-4782-8401-fbd212d569c9" providerId="ADAL" clId="{D1F6EA6B-5C09-48AD-BA0B-AF83C47F7047}" dt="2023-03-16T14:44:47.786" v="6523" actId="113"/>
          <ac:graphicFrameMkLst>
            <pc:docMk/>
            <pc:sldMk cId="191467331" sldId="627"/>
            <ac:graphicFrameMk id="7" creationId="{9CD6EA7C-DE96-2FDF-03A3-9D3482A36DCE}"/>
          </ac:graphicFrameMkLst>
        </pc:graphicFrameChg>
      </pc:sldChg>
      <pc:sldChg chg="addSp delSp modSp add mod modAnim modNotesTx">
        <pc:chgData name="Alessandro Mencarelli" userId="c7253dcf-d7f0-4782-8401-fbd212d569c9" providerId="ADAL" clId="{D1F6EA6B-5C09-48AD-BA0B-AF83C47F7047}" dt="2023-03-21T12:10:45.676" v="15204" actId="20577"/>
        <pc:sldMkLst>
          <pc:docMk/>
          <pc:sldMk cId="1804587236" sldId="628"/>
        </pc:sldMkLst>
        <pc:spChg chg="del">
          <ac:chgData name="Alessandro Mencarelli" userId="c7253dcf-d7f0-4782-8401-fbd212d569c9" providerId="ADAL" clId="{D1F6EA6B-5C09-48AD-BA0B-AF83C47F7047}" dt="2023-03-16T15:48:05.744" v="6676"/>
          <ac:spMkLst>
            <pc:docMk/>
            <pc:sldMk cId="1804587236" sldId="628"/>
            <ac:spMk id="2" creationId="{1BBC598E-5B13-42CD-4AB4-47B851C3AD96}"/>
          </ac:spMkLst>
        </pc:spChg>
        <pc:spChg chg="add mod">
          <ac:chgData name="Alessandro Mencarelli" userId="c7253dcf-d7f0-4782-8401-fbd212d569c9" providerId="ADAL" clId="{D1F6EA6B-5C09-48AD-BA0B-AF83C47F7047}" dt="2023-03-20T10:27:30.238" v="10630" actId="14100"/>
          <ac:spMkLst>
            <pc:docMk/>
            <pc:sldMk cId="1804587236" sldId="628"/>
            <ac:spMk id="2" creationId="{47BAFE7C-3663-5DC9-6EEF-05F46356542F}"/>
          </ac:spMkLst>
        </pc:spChg>
        <pc:spChg chg="add mod">
          <ac:chgData name="Alessandro Mencarelli" userId="c7253dcf-d7f0-4782-8401-fbd212d569c9" providerId="ADAL" clId="{D1F6EA6B-5C09-48AD-BA0B-AF83C47F7047}" dt="2023-03-16T15:48:12.636" v="6701" actId="20577"/>
          <ac:spMkLst>
            <pc:docMk/>
            <pc:sldMk cId="1804587236" sldId="628"/>
            <ac:spMk id="4" creationId="{A4DE6196-BED4-9091-EAD2-90F93433862C}"/>
          </ac:spMkLst>
        </pc:spChg>
        <pc:graphicFrameChg chg="mod modGraphic">
          <ac:chgData name="Alessandro Mencarelli" userId="c7253dcf-d7f0-4782-8401-fbd212d569c9" providerId="ADAL" clId="{D1F6EA6B-5C09-48AD-BA0B-AF83C47F7047}" dt="2023-03-20T10:37:43.660" v="10638" actId="113"/>
          <ac:graphicFrameMkLst>
            <pc:docMk/>
            <pc:sldMk cId="1804587236" sldId="628"/>
            <ac:graphicFrameMk id="7" creationId="{9CD6EA7C-DE96-2FDF-03A3-9D3482A36DCE}"/>
          </ac:graphicFrameMkLst>
        </pc:graphicFrameChg>
      </pc:sldChg>
      <pc:sldChg chg="addSp delSp modSp new del mod modNotesTx">
        <pc:chgData name="Alessandro Mencarelli" userId="c7253dcf-d7f0-4782-8401-fbd212d569c9" providerId="ADAL" clId="{D1F6EA6B-5C09-48AD-BA0B-AF83C47F7047}" dt="2023-03-20T09:05:16.025" v="10166" actId="47"/>
        <pc:sldMkLst>
          <pc:docMk/>
          <pc:sldMk cId="3316939419" sldId="629"/>
        </pc:sldMkLst>
        <pc:spChg chg="del">
          <ac:chgData name="Alessandro Mencarelli" userId="c7253dcf-d7f0-4782-8401-fbd212d569c9" providerId="ADAL" clId="{D1F6EA6B-5C09-48AD-BA0B-AF83C47F7047}" dt="2023-03-16T15:39:14.347" v="6583" actId="26606"/>
          <ac:spMkLst>
            <pc:docMk/>
            <pc:sldMk cId="3316939419" sldId="629"/>
            <ac:spMk id="2" creationId="{DED6E944-5FFE-6C33-E7B4-FF4FF83E3743}"/>
          </ac:spMkLst>
        </pc:spChg>
        <pc:spChg chg="del mod">
          <ac:chgData name="Alessandro Mencarelli" userId="c7253dcf-d7f0-4782-8401-fbd212d569c9" providerId="ADAL" clId="{D1F6EA6B-5C09-48AD-BA0B-AF83C47F7047}" dt="2023-03-16T15:39:03.834" v="6580"/>
          <ac:spMkLst>
            <pc:docMk/>
            <pc:sldMk cId="3316939419" sldId="629"/>
            <ac:spMk id="3" creationId="{B589E2AC-5418-2A26-FB1E-9E6125311942}"/>
          </ac:spMkLst>
        </pc:spChg>
        <pc:spChg chg="add mod">
          <ac:chgData name="Alessandro Mencarelli" userId="c7253dcf-d7f0-4782-8401-fbd212d569c9" providerId="ADAL" clId="{D1F6EA6B-5C09-48AD-BA0B-AF83C47F7047}" dt="2023-03-16T15:39:57.980" v="6614"/>
          <ac:spMkLst>
            <pc:docMk/>
            <pc:sldMk cId="3316939419" sldId="629"/>
            <ac:spMk id="7" creationId="{2CEB48F1-0797-EBFB-9FA8-00DD76870DDC}"/>
          </ac:spMkLst>
        </pc:spChg>
        <pc:spChg chg="add del">
          <ac:chgData name="Alessandro Mencarelli" userId="c7253dcf-d7f0-4782-8401-fbd212d569c9" providerId="ADAL" clId="{D1F6EA6B-5C09-48AD-BA0B-AF83C47F7047}" dt="2023-03-16T15:39:57.980" v="6614"/>
          <ac:spMkLst>
            <pc:docMk/>
            <pc:sldMk cId="3316939419" sldId="629"/>
            <ac:spMk id="10" creationId="{973BFDD3-7B33-890C-31F1-51931026308C}"/>
          </ac:spMkLst>
        </pc:spChg>
        <pc:picChg chg="add mod">
          <ac:chgData name="Alessandro Mencarelli" userId="c7253dcf-d7f0-4782-8401-fbd212d569c9" providerId="ADAL" clId="{D1F6EA6B-5C09-48AD-BA0B-AF83C47F7047}" dt="2023-03-16T15:42:57.072" v="6633" actId="1076"/>
          <ac:picMkLst>
            <pc:docMk/>
            <pc:sldMk cId="3316939419" sldId="629"/>
            <ac:picMk id="5" creationId="{A3B34668-41FD-15F8-7EAC-983A2EAECAC9}"/>
          </ac:picMkLst>
        </pc:picChg>
      </pc:sldChg>
      <pc:sldChg chg="addSp delSp modSp new mod modClrScheme chgLayout">
        <pc:chgData name="Alessandro Mencarelli" userId="c7253dcf-d7f0-4782-8401-fbd212d569c9" providerId="ADAL" clId="{D1F6EA6B-5C09-48AD-BA0B-AF83C47F7047}" dt="2023-03-16T16:00:23.933" v="7124" actId="313"/>
        <pc:sldMkLst>
          <pc:docMk/>
          <pc:sldMk cId="22792534" sldId="630"/>
        </pc:sldMkLst>
        <pc:spChg chg="add del">
          <ac:chgData name="Alessandro Mencarelli" userId="c7253dcf-d7f0-4782-8401-fbd212d569c9" providerId="ADAL" clId="{D1F6EA6B-5C09-48AD-BA0B-AF83C47F7047}" dt="2023-03-16T16:00:04.370" v="7092" actId="26606"/>
          <ac:spMkLst>
            <pc:docMk/>
            <pc:sldMk cId="22792534" sldId="630"/>
            <ac:spMk id="2" creationId="{90F94A0F-9D28-4096-F73E-22E8D8AF6B76}"/>
          </ac:spMkLst>
        </pc:spChg>
        <pc:spChg chg="del mod">
          <ac:chgData name="Alessandro Mencarelli" userId="c7253dcf-d7f0-4782-8401-fbd212d569c9" providerId="ADAL" clId="{D1F6EA6B-5C09-48AD-BA0B-AF83C47F7047}" dt="2023-03-16T15:58:34.351" v="7081" actId="22"/>
          <ac:spMkLst>
            <pc:docMk/>
            <pc:sldMk cId="22792534" sldId="630"/>
            <ac:spMk id="3" creationId="{9D60E257-CA9A-A335-3510-094EA0AB680E}"/>
          </ac:spMkLst>
        </pc:spChg>
        <pc:spChg chg="add del">
          <ac:chgData name="Alessandro Mencarelli" userId="c7253dcf-d7f0-4782-8401-fbd212d569c9" providerId="ADAL" clId="{D1F6EA6B-5C09-48AD-BA0B-AF83C47F7047}" dt="2023-03-16T16:00:03.753" v="7089" actId="26606"/>
          <ac:spMkLst>
            <pc:docMk/>
            <pc:sldMk cId="22792534" sldId="630"/>
            <ac:spMk id="10" creationId="{B3A14ED3-E028-E31F-A332-F6FBB39EFF69}"/>
          </ac:spMkLst>
        </pc:spChg>
        <pc:spChg chg="add del mod">
          <ac:chgData name="Alessandro Mencarelli" userId="c7253dcf-d7f0-4782-8401-fbd212d569c9" providerId="ADAL" clId="{D1F6EA6B-5C09-48AD-BA0B-AF83C47F7047}" dt="2023-03-16T16:00:04.368" v="7091" actId="26606"/>
          <ac:spMkLst>
            <pc:docMk/>
            <pc:sldMk cId="22792534" sldId="630"/>
            <ac:spMk id="12" creationId="{6FF06031-0F6B-1E3E-8AB1-6F184D9C6B3E}"/>
          </ac:spMkLst>
        </pc:spChg>
        <pc:spChg chg="add mod">
          <ac:chgData name="Alessandro Mencarelli" userId="c7253dcf-d7f0-4782-8401-fbd212d569c9" providerId="ADAL" clId="{D1F6EA6B-5C09-48AD-BA0B-AF83C47F7047}" dt="2023-03-16T16:00:23.933" v="7124" actId="313"/>
          <ac:spMkLst>
            <pc:docMk/>
            <pc:sldMk cId="22792534" sldId="630"/>
            <ac:spMk id="14" creationId="{B3A14ED3-E028-E31F-A332-F6FBB39EFF69}"/>
          </ac:spMkLst>
        </pc:spChg>
        <pc:picChg chg="add mod ord">
          <ac:chgData name="Alessandro Mencarelli" userId="c7253dcf-d7f0-4782-8401-fbd212d569c9" providerId="ADAL" clId="{D1F6EA6B-5C09-48AD-BA0B-AF83C47F7047}" dt="2023-03-16T16:00:04.370" v="7092" actId="26606"/>
          <ac:picMkLst>
            <pc:docMk/>
            <pc:sldMk cId="22792534" sldId="630"/>
            <ac:picMk id="5" creationId="{9402C3D0-D827-E266-234A-69714E04009C}"/>
          </ac:picMkLst>
        </pc:picChg>
      </pc:sldChg>
      <pc:sldChg chg="new del">
        <pc:chgData name="Alessandro Mencarelli" userId="c7253dcf-d7f0-4782-8401-fbd212d569c9" providerId="ADAL" clId="{D1F6EA6B-5C09-48AD-BA0B-AF83C47F7047}" dt="2023-03-16T15:41:42.502" v="6618" actId="47"/>
        <pc:sldMkLst>
          <pc:docMk/>
          <pc:sldMk cId="1442948754" sldId="630"/>
        </pc:sldMkLst>
      </pc:sldChg>
      <pc:sldChg chg="addSp delSp modSp new mod">
        <pc:chgData name="Alessandro Mencarelli" userId="c7253dcf-d7f0-4782-8401-fbd212d569c9" providerId="ADAL" clId="{D1F6EA6B-5C09-48AD-BA0B-AF83C47F7047}" dt="2023-03-16T16:00:30.430" v="7125"/>
        <pc:sldMkLst>
          <pc:docMk/>
          <pc:sldMk cId="1454224919" sldId="631"/>
        </pc:sldMkLst>
        <pc:spChg chg="del">
          <ac:chgData name="Alessandro Mencarelli" userId="c7253dcf-d7f0-4782-8401-fbd212d569c9" providerId="ADAL" clId="{D1F6EA6B-5C09-48AD-BA0B-AF83C47F7047}" dt="2023-03-16T16:00:08.849" v="7093" actId="26606"/>
          <ac:spMkLst>
            <pc:docMk/>
            <pc:sldMk cId="1454224919" sldId="631"/>
            <ac:spMk id="2" creationId="{35AAF814-4C94-F16E-6EB6-4BD36CB76580}"/>
          </ac:spMkLst>
        </pc:spChg>
        <pc:spChg chg="del mod">
          <ac:chgData name="Alessandro Mencarelli" userId="c7253dcf-d7f0-4782-8401-fbd212d569c9" providerId="ADAL" clId="{D1F6EA6B-5C09-48AD-BA0B-AF83C47F7047}" dt="2023-03-16T15:59:00.106" v="7085" actId="22"/>
          <ac:spMkLst>
            <pc:docMk/>
            <pc:sldMk cId="1454224919" sldId="631"/>
            <ac:spMk id="3" creationId="{C9C6DCD4-4538-709B-2463-A2B7D3CC728A}"/>
          </ac:spMkLst>
        </pc:spChg>
        <pc:spChg chg="add mod">
          <ac:chgData name="Alessandro Mencarelli" userId="c7253dcf-d7f0-4782-8401-fbd212d569c9" providerId="ADAL" clId="{D1F6EA6B-5C09-48AD-BA0B-AF83C47F7047}" dt="2023-03-16T16:00:30.430" v="7125"/>
          <ac:spMkLst>
            <pc:docMk/>
            <pc:sldMk cId="1454224919" sldId="631"/>
            <ac:spMk id="10" creationId="{EEF66315-CD61-BCA7-6B54-910698F8FF08}"/>
          </ac:spMkLst>
        </pc:spChg>
        <pc:picChg chg="add mod ord">
          <ac:chgData name="Alessandro Mencarelli" userId="c7253dcf-d7f0-4782-8401-fbd212d569c9" providerId="ADAL" clId="{D1F6EA6B-5C09-48AD-BA0B-AF83C47F7047}" dt="2023-03-16T16:00:08.849" v="7093" actId="26606"/>
          <ac:picMkLst>
            <pc:docMk/>
            <pc:sldMk cId="1454224919" sldId="631"/>
            <ac:picMk id="5" creationId="{81E6F416-7578-6153-E52B-B7D2D3570E8D}"/>
          </ac:picMkLst>
        </pc:picChg>
      </pc:sldChg>
      <pc:sldChg chg="addSp delSp modSp new mod modNotesTx">
        <pc:chgData name="Alessandro Mencarelli" userId="c7253dcf-d7f0-4782-8401-fbd212d569c9" providerId="ADAL" clId="{D1F6EA6B-5C09-48AD-BA0B-AF83C47F7047}" dt="2023-03-20T16:47:33.420" v="12913" actId="20577"/>
        <pc:sldMkLst>
          <pc:docMk/>
          <pc:sldMk cId="2480863470" sldId="632"/>
        </pc:sldMkLst>
        <pc:spChg chg="mod">
          <ac:chgData name="Alessandro Mencarelli" userId="c7253dcf-d7f0-4782-8401-fbd212d569c9" providerId="ADAL" clId="{D1F6EA6B-5C09-48AD-BA0B-AF83C47F7047}" dt="2023-03-16T16:00:44.531" v="7127" actId="26606"/>
          <ac:spMkLst>
            <pc:docMk/>
            <pc:sldMk cId="2480863470" sldId="632"/>
            <ac:spMk id="2" creationId="{D57BAE79-BE73-AEB0-59A1-254F2481457F}"/>
          </ac:spMkLst>
        </pc:spChg>
        <pc:spChg chg="del mod">
          <ac:chgData name="Alessandro Mencarelli" userId="c7253dcf-d7f0-4782-8401-fbd212d569c9" providerId="ADAL" clId="{D1F6EA6B-5C09-48AD-BA0B-AF83C47F7047}" dt="2023-03-16T15:59:58.687" v="7087" actId="22"/>
          <ac:spMkLst>
            <pc:docMk/>
            <pc:sldMk cId="2480863470" sldId="632"/>
            <ac:spMk id="3" creationId="{3A1C5110-6428-23C5-4ABD-5E368FCBDA24}"/>
          </ac:spMkLst>
        </pc:spChg>
        <pc:picChg chg="add mod ord">
          <ac:chgData name="Alessandro Mencarelli" userId="c7253dcf-d7f0-4782-8401-fbd212d569c9" providerId="ADAL" clId="{D1F6EA6B-5C09-48AD-BA0B-AF83C47F7047}" dt="2023-03-16T16:00:44.531" v="7127" actId="26606"/>
          <ac:picMkLst>
            <pc:docMk/>
            <pc:sldMk cId="2480863470" sldId="632"/>
            <ac:picMk id="5" creationId="{09A89211-0544-8310-4FEA-C34BF306E702}"/>
          </ac:picMkLst>
        </pc:picChg>
      </pc:sldChg>
      <pc:sldChg chg="addSp delSp modSp new mod">
        <pc:chgData name="Alessandro Mencarelli" userId="c7253dcf-d7f0-4782-8401-fbd212d569c9" providerId="ADAL" clId="{D1F6EA6B-5C09-48AD-BA0B-AF83C47F7047}" dt="2023-03-16T16:04:10.709" v="7216"/>
        <pc:sldMkLst>
          <pc:docMk/>
          <pc:sldMk cId="106263411" sldId="633"/>
        </pc:sldMkLst>
        <pc:spChg chg="del">
          <ac:chgData name="Alessandro Mencarelli" userId="c7253dcf-d7f0-4782-8401-fbd212d569c9" providerId="ADAL" clId="{D1F6EA6B-5C09-48AD-BA0B-AF83C47F7047}" dt="2023-03-16T16:02:47.155" v="7132" actId="26606"/>
          <ac:spMkLst>
            <pc:docMk/>
            <pc:sldMk cId="106263411" sldId="633"/>
            <ac:spMk id="2" creationId="{622EAAC3-7F7E-9B2B-4924-EF3A241245E6}"/>
          </ac:spMkLst>
        </pc:spChg>
        <pc:spChg chg="del mod">
          <ac:chgData name="Alessandro Mencarelli" userId="c7253dcf-d7f0-4782-8401-fbd212d569c9" providerId="ADAL" clId="{D1F6EA6B-5C09-48AD-BA0B-AF83C47F7047}" dt="2023-03-16T16:02:45.491" v="7131" actId="22"/>
          <ac:spMkLst>
            <pc:docMk/>
            <pc:sldMk cId="106263411" sldId="633"/>
            <ac:spMk id="3" creationId="{D955B512-D44C-E1F9-5BBC-168464DDB980}"/>
          </ac:spMkLst>
        </pc:spChg>
        <pc:spChg chg="add mod">
          <ac:chgData name="Alessandro Mencarelli" userId="c7253dcf-d7f0-4782-8401-fbd212d569c9" providerId="ADAL" clId="{D1F6EA6B-5C09-48AD-BA0B-AF83C47F7047}" dt="2023-03-16T16:04:10.709" v="7216"/>
          <ac:spMkLst>
            <pc:docMk/>
            <pc:sldMk cId="106263411" sldId="633"/>
            <ac:spMk id="10" creationId="{0674CA72-0D55-C716-24F3-03A182683AEF}"/>
          </ac:spMkLst>
        </pc:spChg>
        <pc:picChg chg="add mod ord">
          <ac:chgData name="Alessandro Mencarelli" userId="c7253dcf-d7f0-4782-8401-fbd212d569c9" providerId="ADAL" clId="{D1F6EA6B-5C09-48AD-BA0B-AF83C47F7047}" dt="2023-03-16T16:03:05.340" v="7170" actId="1076"/>
          <ac:picMkLst>
            <pc:docMk/>
            <pc:sldMk cId="106263411" sldId="633"/>
            <ac:picMk id="5" creationId="{3460FB95-8798-40C5-5D90-91F5927F9CA6}"/>
          </ac:picMkLst>
        </pc:picChg>
      </pc:sldChg>
      <pc:sldChg chg="addSp delSp modSp new mod ord">
        <pc:chgData name="Alessandro Mencarelli" userId="c7253dcf-d7f0-4782-8401-fbd212d569c9" providerId="ADAL" clId="{D1F6EA6B-5C09-48AD-BA0B-AF83C47F7047}" dt="2023-03-16T16:04:03.515" v="7215" actId="313"/>
        <pc:sldMkLst>
          <pc:docMk/>
          <pc:sldMk cId="377139883" sldId="634"/>
        </pc:sldMkLst>
        <pc:spChg chg="del">
          <ac:chgData name="Alessandro Mencarelli" userId="c7253dcf-d7f0-4782-8401-fbd212d569c9" providerId="ADAL" clId="{D1F6EA6B-5C09-48AD-BA0B-AF83C47F7047}" dt="2023-03-16T16:03:41.572" v="7174" actId="26606"/>
          <ac:spMkLst>
            <pc:docMk/>
            <pc:sldMk cId="377139883" sldId="634"/>
            <ac:spMk id="2" creationId="{D01EBB41-C2B9-4734-C85C-554932D86727}"/>
          </ac:spMkLst>
        </pc:spChg>
        <pc:spChg chg="del mod">
          <ac:chgData name="Alessandro Mencarelli" userId="c7253dcf-d7f0-4782-8401-fbd212d569c9" providerId="ADAL" clId="{D1F6EA6B-5C09-48AD-BA0B-AF83C47F7047}" dt="2023-03-16T16:03:39.602" v="7173" actId="22"/>
          <ac:spMkLst>
            <pc:docMk/>
            <pc:sldMk cId="377139883" sldId="634"/>
            <ac:spMk id="3" creationId="{405BB8E5-CF2E-A6CF-D429-5D5805C48781}"/>
          </ac:spMkLst>
        </pc:spChg>
        <pc:spChg chg="add mod">
          <ac:chgData name="Alessandro Mencarelli" userId="c7253dcf-d7f0-4782-8401-fbd212d569c9" providerId="ADAL" clId="{D1F6EA6B-5C09-48AD-BA0B-AF83C47F7047}" dt="2023-03-16T16:04:03.515" v="7215" actId="313"/>
          <ac:spMkLst>
            <pc:docMk/>
            <pc:sldMk cId="377139883" sldId="634"/>
            <ac:spMk id="10" creationId="{F53E18BF-A8A5-0B85-0412-89D1E39C9719}"/>
          </ac:spMkLst>
        </pc:spChg>
        <pc:picChg chg="add mod ord">
          <ac:chgData name="Alessandro Mencarelli" userId="c7253dcf-d7f0-4782-8401-fbd212d569c9" providerId="ADAL" clId="{D1F6EA6B-5C09-48AD-BA0B-AF83C47F7047}" dt="2023-03-16T16:03:44.053" v="7177" actId="27614"/>
          <ac:picMkLst>
            <pc:docMk/>
            <pc:sldMk cId="377139883" sldId="634"/>
            <ac:picMk id="5" creationId="{E5FC0850-3488-DEA8-1FB6-6904203B1AD2}"/>
          </ac:picMkLst>
        </pc:picChg>
      </pc:sldChg>
      <pc:sldChg chg="addSp new del mod">
        <pc:chgData name="Alessandro Mencarelli" userId="c7253dcf-d7f0-4782-8401-fbd212d569c9" providerId="ADAL" clId="{D1F6EA6B-5C09-48AD-BA0B-AF83C47F7047}" dt="2023-03-20T09:50:15.870" v="10180" actId="47"/>
        <pc:sldMkLst>
          <pc:docMk/>
          <pc:sldMk cId="1503403081" sldId="635"/>
        </pc:sldMkLst>
        <pc:spChg chg="add">
          <ac:chgData name="Alessandro Mencarelli" userId="c7253dcf-d7f0-4782-8401-fbd212d569c9" providerId="ADAL" clId="{D1F6EA6B-5C09-48AD-BA0B-AF83C47F7047}" dt="2023-03-17T09:06:47.582" v="7765" actId="11529"/>
          <ac:spMkLst>
            <pc:docMk/>
            <pc:sldMk cId="1503403081" sldId="635"/>
            <ac:spMk id="3" creationId="{10DA5B1E-3DCF-6CB8-2883-8B3F1DCEEB97}"/>
          </ac:spMkLst>
        </pc:spChg>
      </pc:sldChg>
      <pc:sldChg chg="addSp modSp new del mod">
        <pc:chgData name="Alessandro Mencarelli" userId="c7253dcf-d7f0-4782-8401-fbd212d569c9" providerId="ADAL" clId="{D1F6EA6B-5C09-48AD-BA0B-AF83C47F7047}" dt="2023-03-20T08:52:40.599" v="9725" actId="47"/>
        <pc:sldMkLst>
          <pc:docMk/>
          <pc:sldMk cId="83904112" sldId="636"/>
        </pc:sldMkLst>
        <pc:spChg chg="mod">
          <ac:chgData name="Alessandro Mencarelli" userId="c7253dcf-d7f0-4782-8401-fbd212d569c9" providerId="ADAL" clId="{D1F6EA6B-5C09-48AD-BA0B-AF83C47F7047}" dt="2023-03-20T08:42:37.271" v="9545" actId="20577"/>
          <ac:spMkLst>
            <pc:docMk/>
            <pc:sldMk cId="83904112" sldId="636"/>
            <ac:spMk id="2" creationId="{BC5E0C4F-CC4D-5426-725A-F9DEA3F50B74}"/>
          </ac:spMkLst>
        </pc:spChg>
        <pc:graphicFrameChg chg="add mod modGraphic">
          <ac:chgData name="Alessandro Mencarelli" userId="c7253dcf-d7f0-4782-8401-fbd212d569c9" providerId="ADAL" clId="{D1F6EA6B-5C09-48AD-BA0B-AF83C47F7047}" dt="2023-03-20T08:47:11.480" v="9639" actId="20577"/>
          <ac:graphicFrameMkLst>
            <pc:docMk/>
            <pc:sldMk cId="83904112" sldId="636"/>
            <ac:graphicFrameMk id="3" creationId="{C10AB9DD-BA52-0B42-42A5-95CE25FCFB16}"/>
          </ac:graphicFrameMkLst>
        </pc:graphicFrameChg>
      </pc:sldChg>
      <pc:sldChg chg="modSp new del mod ord">
        <pc:chgData name="Alessandro Mencarelli" userId="c7253dcf-d7f0-4782-8401-fbd212d569c9" providerId="ADAL" clId="{D1F6EA6B-5C09-48AD-BA0B-AF83C47F7047}" dt="2023-03-20T09:49:57.086" v="10179" actId="47"/>
        <pc:sldMkLst>
          <pc:docMk/>
          <pc:sldMk cId="1572520735" sldId="637"/>
        </pc:sldMkLst>
        <pc:spChg chg="mod">
          <ac:chgData name="Alessandro Mencarelli" userId="c7253dcf-d7f0-4782-8401-fbd212d569c9" providerId="ADAL" clId="{D1F6EA6B-5C09-48AD-BA0B-AF83C47F7047}" dt="2023-03-20T09:49:39.173" v="10174" actId="21"/>
          <ac:spMkLst>
            <pc:docMk/>
            <pc:sldMk cId="1572520735" sldId="637"/>
            <ac:spMk id="3" creationId="{FAEA6AAD-9160-EAF5-DED5-8071308F426D}"/>
          </ac:spMkLst>
        </pc:spChg>
      </pc:sldChg>
      <pc:sldChg chg="modSp new mod">
        <pc:chgData name="Alessandro Mencarelli" userId="c7253dcf-d7f0-4782-8401-fbd212d569c9" providerId="ADAL" clId="{D1F6EA6B-5C09-48AD-BA0B-AF83C47F7047}" dt="2023-03-21T12:07:51.357" v="14794" actId="20577"/>
        <pc:sldMkLst>
          <pc:docMk/>
          <pc:sldMk cId="598884606" sldId="638"/>
        </pc:sldMkLst>
        <pc:spChg chg="mod">
          <ac:chgData name="Alessandro Mencarelli" userId="c7253dcf-d7f0-4782-8401-fbd212d569c9" providerId="ADAL" clId="{D1F6EA6B-5C09-48AD-BA0B-AF83C47F7047}" dt="2023-03-20T08:48:45.966" v="9641"/>
          <ac:spMkLst>
            <pc:docMk/>
            <pc:sldMk cId="598884606" sldId="638"/>
            <ac:spMk id="2" creationId="{4E8E76A0-CB26-71D8-F149-BC94744B8EFF}"/>
          </ac:spMkLst>
        </pc:spChg>
        <pc:spChg chg="mod">
          <ac:chgData name="Alessandro Mencarelli" userId="c7253dcf-d7f0-4782-8401-fbd212d569c9" providerId="ADAL" clId="{D1F6EA6B-5C09-48AD-BA0B-AF83C47F7047}" dt="2023-03-21T12:07:51.357" v="14794" actId="20577"/>
          <ac:spMkLst>
            <pc:docMk/>
            <pc:sldMk cId="598884606" sldId="638"/>
            <ac:spMk id="3" creationId="{623B5118-0361-AD9C-3438-750649552D35}"/>
          </ac:spMkLst>
        </pc:spChg>
        <pc:spChg chg="mod">
          <ac:chgData name="Alessandro Mencarelli" userId="c7253dcf-d7f0-4782-8401-fbd212d569c9" providerId="ADAL" clId="{D1F6EA6B-5C09-48AD-BA0B-AF83C47F7047}" dt="2023-03-20T08:57:07.683" v="10028" actId="404"/>
          <ac:spMkLst>
            <pc:docMk/>
            <pc:sldMk cId="598884606" sldId="638"/>
            <ac:spMk id="4" creationId="{C79F7086-5C2A-1F64-CA1D-5DFD834C25C8}"/>
          </ac:spMkLst>
        </pc:spChg>
      </pc:sldChg>
      <pc:sldChg chg="modSp add mod ord">
        <pc:chgData name="Alessandro Mencarelli" userId="c7253dcf-d7f0-4782-8401-fbd212d569c9" providerId="ADAL" clId="{D1F6EA6B-5C09-48AD-BA0B-AF83C47F7047}" dt="2023-03-22T15:07:48.562" v="22171" actId="20577"/>
        <pc:sldMkLst>
          <pc:docMk/>
          <pc:sldMk cId="2143235133" sldId="639"/>
        </pc:sldMkLst>
        <pc:spChg chg="mod">
          <ac:chgData name="Alessandro Mencarelli" userId="c7253dcf-d7f0-4782-8401-fbd212d569c9" providerId="ADAL" clId="{D1F6EA6B-5C09-48AD-BA0B-AF83C47F7047}" dt="2023-03-20T10:38:22.833" v="10656" actId="20577"/>
          <ac:spMkLst>
            <pc:docMk/>
            <pc:sldMk cId="2143235133" sldId="639"/>
            <ac:spMk id="2" creationId="{1475C705-979E-D812-4F1F-6A7593081700}"/>
          </ac:spMkLst>
        </pc:spChg>
        <pc:spChg chg="mod">
          <ac:chgData name="Alessandro Mencarelli" userId="c7253dcf-d7f0-4782-8401-fbd212d569c9" providerId="ADAL" clId="{D1F6EA6B-5C09-48AD-BA0B-AF83C47F7047}" dt="2023-03-22T15:07:48.562" v="22171" actId="20577"/>
          <ac:spMkLst>
            <pc:docMk/>
            <pc:sldMk cId="2143235133" sldId="639"/>
            <ac:spMk id="3" creationId="{637BCA1D-8884-8DE2-6456-D00BA63F8576}"/>
          </ac:spMkLst>
        </pc:spChg>
      </pc:sldChg>
      <pc:sldChg chg="addSp delSp modSp new mod modNotesTx">
        <pc:chgData name="Alessandro Mencarelli" userId="c7253dcf-d7f0-4782-8401-fbd212d569c9" providerId="ADAL" clId="{D1F6EA6B-5C09-48AD-BA0B-AF83C47F7047}" dt="2023-03-22T15:10:36.935" v="22197" actId="20577"/>
        <pc:sldMkLst>
          <pc:docMk/>
          <pc:sldMk cId="1870490928" sldId="640"/>
        </pc:sldMkLst>
        <pc:spChg chg="mod">
          <ac:chgData name="Alessandro Mencarelli" userId="c7253dcf-d7f0-4782-8401-fbd212d569c9" providerId="ADAL" clId="{D1F6EA6B-5C09-48AD-BA0B-AF83C47F7047}" dt="2023-03-20T10:38:36.648" v="10658"/>
          <ac:spMkLst>
            <pc:docMk/>
            <pc:sldMk cId="1870490928" sldId="640"/>
            <ac:spMk id="2" creationId="{CFF33739-BA16-6F54-E4C6-54B83A7FB499}"/>
          </ac:spMkLst>
        </pc:spChg>
        <pc:spChg chg="del mod">
          <ac:chgData name="Alessandro Mencarelli" userId="c7253dcf-d7f0-4782-8401-fbd212d569c9" providerId="ADAL" clId="{D1F6EA6B-5C09-48AD-BA0B-AF83C47F7047}" dt="2023-03-20T10:49:41.055" v="10888" actId="478"/>
          <ac:spMkLst>
            <pc:docMk/>
            <pc:sldMk cId="1870490928" sldId="640"/>
            <ac:spMk id="3" creationId="{7704C88B-7D7E-E09A-DD9D-62EAAA3C0AEE}"/>
          </ac:spMkLst>
        </pc:spChg>
        <pc:spChg chg="add del mod">
          <ac:chgData name="Alessandro Mencarelli" userId="c7253dcf-d7f0-4782-8401-fbd212d569c9" providerId="ADAL" clId="{D1F6EA6B-5C09-48AD-BA0B-AF83C47F7047}" dt="2023-03-20T10:44:43.731" v="10841" actId="478"/>
          <ac:spMkLst>
            <pc:docMk/>
            <pc:sldMk cId="1870490928" sldId="640"/>
            <ac:spMk id="5" creationId="{0CCCCB61-917A-4B88-CA74-896AA482AC79}"/>
          </ac:spMkLst>
        </pc:spChg>
        <pc:spChg chg="add del mod">
          <ac:chgData name="Alessandro Mencarelli" userId="c7253dcf-d7f0-4782-8401-fbd212d569c9" providerId="ADAL" clId="{D1F6EA6B-5C09-48AD-BA0B-AF83C47F7047}" dt="2023-03-20T10:52:15.308" v="11259" actId="478"/>
          <ac:spMkLst>
            <pc:docMk/>
            <pc:sldMk cId="1870490928" sldId="640"/>
            <ac:spMk id="6" creationId="{0ED9DAEE-9AE6-02FA-F6A0-C485449BA4C1}"/>
          </ac:spMkLst>
        </pc:spChg>
        <pc:spChg chg="add mod">
          <ac:chgData name="Alessandro Mencarelli" userId="c7253dcf-d7f0-4782-8401-fbd212d569c9" providerId="ADAL" clId="{D1F6EA6B-5C09-48AD-BA0B-AF83C47F7047}" dt="2023-03-22T15:10:36.935" v="22197" actId="20577"/>
          <ac:spMkLst>
            <pc:docMk/>
            <pc:sldMk cId="1870490928" sldId="640"/>
            <ac:spMk id="7" creationId="{561D4214-AB61-4B31-055D-B5BDF89DB2AE}"/>
          </ac:spMkLst>
        </pc:spChg>
      </pc:sldChg>
      <pc:sldChg chg="modSp new mod ord">
        <pc:chgData name="Alessandro Mencarelli" userId="c7253dcf-d7f0-4782-8401-fbd212d569c9" providerId="ADAL" clId="{D1F6EA6B-5C09-48AD-BA0B-AF83C47F7047}" dt="2023-03-20T10:54:13.207" v="11394" actId="404"/>
        <pc:sldMkLst>
          <pc:docMk/>
          <pc:sldMk cId="484401250" sldId="641"/>
        </pc:sldMkLst>
        <pc:spChg chg="mod">
          <ac:chgData name="Alessandro Mencarelli" userId="c7253dcf-d7f0-4782-8401-fbd212d569c9" providerId="ADAL" clId="{D1F6EA6B-5C09-48AD-BA0B-AF83C47F7047}" dt="2023-03-20T10:44:16.785" v="10838" actId="20577"/>
          <ac:spMkLst>
            <pc:docMk/>
            <pc:sldMk cId="484401250" sldId="641"/>
            <ac:spMk id="2" creationId="{3338C625-7134-8AB4-FF76-917C6B490A02}"/>
          </ac:spMkLst>
        </pc:spChg>
        <pc:spChg chg="mod">
          <ac:chgData name="Alessandro Mencarelli" userId="c7253dcf-d7f0-4782-8401-fbd212d569c9" providerId="ADAL" clId="{D1F6EA6B-5C09-48AD-BA0B-AF83C47F7047}" dt="2023-03-20T10:54:13.207" v="11394" actId="404"/>
          <ac:spMkLst>
            <pc:docMk/>
            <pc:sldMk cId="484401250" sldId="641"/>
            <ac:spMk id="3" creationId="{95F8A57D-BC2B-EBAA-6100-4DD903BAF19B}"/>
          </ac:spMkLst>
        </pc:spChg>
      </pc:sldChg>
      <pc:sldChg chg="modSp new mod">
        <pc:chgData name="Alessandro Mencarelli" userId="c7253dcf-d7f0-4782-8401-fbd212d569c9" providerId="ADAL" clId="{D1F6EA6B-5C09-48AD-BA0B-AF83C47F7047}" dt="2023-03-21T16:07:44.923" v="17358" actId="20577"/>
        <pc:sldMkLst>
          <pc:docMk/>
          <pc:sldMk cId="2444190399" sldId="642"/>
        </pc:sldMkLst>
        <pc:spChg chg="mod">
          <ac:chgData name="Alessandro Mencarelli" userId="c7253dcf-d7f0-4782-8401-fbd212d569c9" providerId="ADAL" clId="{D1F6EA6B-5C09-48AD-BA0B-AF83C47F7047}" dt="2023-03-20T10:53:32.586" v="11347" actId="20577"/>
          <ac:spMkLst>
            <pc:docMk/>
            <pc:sldMk cId="2444190399" sldId="642"/>
            <ac:spMk id="2" creationId="{7FE5371B-3B6E-F735-2E10-6D9F2C1B2A21}"/>
          </ac:spMkLst>
        </pc:spChg>
        <pc:spChg chg="mod">
          <ac:chgData name="Alessandro Mencarelli" userId="c7253dcf-d7f0-4782-8401-fbd212d569c9" providerId="ADAL" clId="{D1F6EA6B-5C09-48AD-BA0B-AF83C47F7047}" dt="2023-03-21T16:07:44.923" v="17358" actId="20577"/>
          <ac:spMkLst>
            <pc:docMk/>
            <pc:sldMk cId="2444190399" sldId="642"/>
            <ac:spMk id="3" creationId="{3759C5D5-5A70-BB8A-258B-C0238836B5CA}"/>
          </ac:spMkLst>
        </pc:spChg>
      </pc:sldChg>
      <pc:sldChg chg="modSp new del mod">
        <pc:chgData name="Alessandro Mencarelli" userId="c7253dcf-d7f0-4782-8401-fbd212d569c9" providerId="ADAL" clId="{D1F6EA6B-5C09-48AD-BA0B-AF83C47F7047}" dt="2023-03-20T10:52:57.257" v="11271" actId="47"/>
        <pc:sldMkLst>
          <pc:docMk/>
          <pc:sldMk cId="2955238261" sldId="642"/>
        </pc:sldMkLst>
        <pc:spChg chg="mod">
          <ac:chgData name="Alessandro Mencarelli" userId="c7253dcf-d7f0-4782-8401-fbd212d569c9" providerId="ADAL" clId="{D1F6EA6B-5C09-48AD-BA0B-AF83C47F7047}" dt="2023-03-20T10:44:57.008" v="10857" actId="20577"/>
          <ac:spMkLst>
            <pc:docMk/>
            <pc:sldMk cId="2955238261" sldId="642"/>
            <ac:spMk id="2" creationId="{67BA0B7B-56FE-3736-B998-60E695802916}"/>
          </ac:spMkLst>
        </pc:spChg>
        <pc:spChg chg="mod">
          <ac:chgData name="Alessandro Mencarelli" userId="c7253dcf-d7f0-4782-8401-fbd212d569c9" providerId="ADAL" clId="{D1F6EA6B-5C09-48AD-BA0B-AF83C47F7047}" dt="2023-03-20T10:46:11.147" v="10887" actId="404"/>
          <ac:spMkLst>
            <pc:docMk/>
            <pc:sldMk cId="2955238261" sldId="642"/>
            <ac:spMk id="3" creationId="{0F269B9F-3ADE-8DC0-52D1-5FF777074160}"/>
          </ac:spMkLst>
        </pc:spChg>
        <pc:spChg chg="mod">
          <ac:chgData name="Alessandro Mencarelli" userId="c7253dcf-d7f0-4782-8401-fbd212d569c9" providerId="ADAL" clId="{D1F6EA6B-5C09-48AD-BA0B-AF83C47F7047}" dt="2023-03-20T10:45:49.237" v="10862" actId="5793"/>
          <ac:spMkLst>
            <pc:docMk/>
            <pc:sldMk cId="2955238261" sldId="642"/>
            <ac:spMk id="4" creationId="{22ADE439-42F7-1F56-49EF-04128A73F7B8}"/>
          </ac:spMkLst>
        </pc:spChg>
      </pc:sldChg>
      <pc:sldChg chg="new">
        <pc:chgData name="Alessandro Mencarelli" userId="c7253dcf-d7f0-4782-8401-fbd212d569c9" providerId="ADAL" clId="{D1F6EA6B-5C09-48AD-BA0B-AF83C47F7047}" dt="2023-03-20T10:53:12.159" v="11273" actId="680"/>
        <pc:sldMkLst>
          <pc:docMk/>
          <pc:sldMk cId="3058023992" sldId="643"/>
        </pc:sldMkLst>
      </pc:sldChg>
      <pc:sldChg chg="delSp modSp new mod">
        <pc:chgData name="Alessandro Mencarelli" userId="c7253dcf-d7f0-4782-8401-fbd212d569c9" providerId="ADAL" clId="{D1F6EA6B-5C09-48AD-BA0B-AF83C47F7047}" dt="2023-03-22T15:10:10.568" v="22179" actId="1076"/>
        <pc:sldMkLst>
          <pc:docMk/>
          <pc:sldMk cId="2293182267" sldId="644"/>
        </pc:sldMkLst>
        <pc:spChg chg="mod">
          <ac:chgData name="Alessandro Mencarelli" userId="c7253dcf-d7f0-4782-8401-fbd212d569c9" providerId="ADAL" clId="{D1F6EA6B-5C09-48AD-BA0B-AF83C47F7047}" dt="2023-03-21T12:11:17.480" v="15205"/>
          <ac:spMkLst>
            <pc:docMk/>
            <pc:sldMk cId="2293182267" sldId="644"/>
            <ac:spMk id="2" creationId="{99470904-E340-02D9-5807-210426FBFFBD}"/>
          </ac:spMkLst>
        </pc:spChg>
        <pc:spChg chg="mod">
          <ac:chgData name="Alessandro Mencarelli" userId="c7253dcf-d7f0-4782-8401-fbd212d569c9" providerId="ADAL" clId="{D1F6EA6B-5C09-48AD-BA0B-AF83C47F7047}" dt="2023-03-22T15:10:10.568" v="22179" actId="1076"/>
          <ac:spMkLst>
            <pc:docMk/>
            <pc:sldMk cId="2293182267" sldId="644"/>
            <ac:spMk id="3" creationId="{60DE070A-2E4C-5564-E72F-53725A77A79D}"/>
          </ac:spMkLst>
        </pc:spChg>
        <pc:spChg chg="del mod">
          <ac:chgData name="Alessandro Mencarelli" userId="c7253dcf-d7f0-4782-8401-fbd212d569c9" providerId="ADAL" clId="{D1F6EA6B-5C09-48AD-BA0B-AF83C47F7047}" dt="2023-03-20T11:07:10.972" v="12132" actId="478"/>
          <ac:spMkLst>
            <pc:docMk/>
            <pc:sldMk cId="2293182267" sldId="644"/>
            <ac:spMk id="4" creationId="{8C284F8D-3F0F-2A27-D27C-CDED8D9508C9}"/>
          </ac:spMkLst>
        </pc:spChg>
      </pc:sldChg>
      <pc:sldChg chg="addSp delSp modSp new mod modNotesTx">
        <pc:chgData name="Alessandro Mencarelli" userId="c7253dcf-d7f0-4782-8401-fbd212d569c9" providerId="ADAL" clId="{D1F6EA6B-5C09-48AD-BA0B-AF83C47F7047}" dt="2023-03-22T14:31:04.126" v="22148" actId="20577"/>
        <pc:sldMkLst>
          <pc:docMk/>
          <pc:sldMk cId="151535923" sldId="645"/>
        </pc:sldMkLst>
        <pc:spChg chg="mod">
          <ac:chgData name="Alessandro Mencarelli" userId="c7253dcf-d7f0-4782-8401-fbd212d569c9" providerId="ADAL" clId="{D1F6EA6B-5C09-48AD-BA0B-AF83C47F7047}" dt="2023-03-21T11:32:11.003" v="13238" actId="20577"/>
          <ac:spMkLst>
            <pc:docMk/>
            <pc:sldMk cId="151535923" sldId="645"/>
            <ac:spMk id="2" creationId="{110041F7-A195-3BE4-431F-18ECD5EBF44F}"/>
          </ac:spMkLst>
        </pc:spChg>
        <pc:spChg chg="del mod">
          <ac:chgData name="Alessandro Mencarelli" userId="c7253dcf-d7f0-4782-8401-fbd212d569c9" providerId="ADAL" clId="{D1F6EA6B-5C09-48AD-BA0B-AF83C47F7047}" dt="2023-03-21T11:14:28.822" v="13021" actId="478"/>
          <ac:spMkLst>
            <pc:docMk/>
            <pc:sldMk cId="151535923" sldId="645"/>
            <ac:spMk id="3" creationId="{966B1305-1BCF-3F3E-9F88-F2DB06179582}"/>
          </ac:spMkLst>
        </pc:spChg>
        <pc:spChg chg="add mod">
          <ac:chgData name="Alessandro Mencarelli" userId="c7253dcf-d7f0-4782-8401-fbd212d569c9" providerId="ADAL" clId="{D1F6EA6B-5C09-48AD-BA0B-AF83C47F7047}" dt="2023-03-21T11:16:47.890" v="13105" actId="208"/>
          <ac:spMkLst>
            <pc:docMk/>
            <pc:sldMk cId="151535923" sldId="645"/>
            <ac:spMk id="5" creationId="{889606ED-D0F8-FC2A-1AAB-C2EF0ACB2439}"/>
          </ac:spMkLst>
        </pc:spChg>
        <pc:spChg chg="add mod">
          <ac:chgData name="Alessandro Mencarelli" userId="c7253dcf-d7f0-4782-8401-fbd212d569c9" providerId="ADAL" clId="{D1F6EA6B-5C09-48AD-BA0B-AF83C47F7047}" dt="2023-03-21T11:27:35.847" v="13167" actId="20577"/>
          <ac:spMkLst>
            <pc:docMk/>
            <pc:sldMk cId="151535923" sldId="645"/>
            <ac:spMk id="9" creationId="{E967C47D-F618-59FA-0F3C-A2F22D25E28B}"/>
          </ac:spMkLst>
        </pc:spChg>
        <pc:spChg chg="add mod">
          <ac:chgData name="Alessandro Mencarelli" userId="c7253dcf-d7f0-4782-8401-fbd212d569c9" providerId="ADAL" clId="{D1F6EA6B-5C09-48AD-BA0B-AF83C47F7047}" dt="2023-03-21T11:27:04.968" v="13149" actId="114"/>
          <ac:spMkLst>
            <pc:docMk/>
            <pc:sldMk cId="151535923" sldId="645"/>
            <ac:spMk id="11" creationId="{9FBB2D6B-DE8A-4BD9-9120-25D2E2DCBBAF}"/>
          </ac:spMkLst>
        </pc:spChg>
        <pc:spChg chg="add mod">
          <ac:chgData name="Alessandro Mencarelli" userId="c7253dcf-d7f0-4782-8401-fbd212d569c9" providerId="ADAL" clId="{D1F6EA6B-5C09-48AD-BA0B-AF83C47F7047}" dt="2023-03-21T11:30:27.810" v="13198" actId="114"/>
          <ac:spMkLst>
            <pc:docMk/>
            <pc:sldMk cId="151535923" sldId="645"/>
            <ac:spMk id="13" creationId="{82FEBB0B-7185-C421-5F7B-72CC572F702A}"/>
          </ac:spMkLst>
        </pc:spChg>
        <pc:picChg chg="add mod">
          <ac:chgData name="Alessandro Mencarelli" userId="c7253dcf-d7f0-4782-8401-fbd212d569c9" providerId="ADAL" clId="{D1F6EA6B-5C09-48AD-BA0B-AF83C47F7047}" dt="2023-03-21T11:30:45.073" v="13201" actId="208"/>
          <ac:picMkLst>
            <pc:docMk/>
            <pc:sldMk cId="151535923" sldId="645"/>
            <ac:picMk id="6" creationId="{D275FA95-1FDA-7BC3-AA1B-8E84558D0F8D}"/>
          </ac:picMkLst>
        </pc:picChg>
        <pc:picChg chg="add mod">
          <ac:chgData name="Alessandro Mencarelli" userId="c7253dcf-d7f0-4782-8401-fbd212d569c9" providerId="ADAL" clId="{D1F6EA6B-5C09-48AD-BA0B-AF83C47F7047}" dt="2023-03-21T11:30:13.028" v="13196" actId="208"/>
          <ac:picMkLst>
            <pc:docMk/>
            <pc:sldMk cId="151535923" sldId="645"/>
            <ac:picMk id="7" creationId="{F157D2AC-E2A8-822B-8F06-74711B98352E}"/>
          </ac:picMkLst>
        </pc:picChg>
        <pc:picChg chg="add mod">
          <ac:chgData name="Alessandro Mencarelli" userId="c7253dcf-d7f0-4782-8401-fbd212d569c9" providerId="ADAL" clId="{D1F6EA6B-5C09-48AD-BA0B-AF83C47F7047}" dt="2023-03-21T11:30:16.595" v="13197" actId="208"/>
          <ac:picMkLst>
            <pc:docMk/>
            <pc:sldMk cId="151535923" sldId="645"/>
            <ac:picMk id="1026" creationId="{22925768-37D5-7E6B-5738-2B8FBA69E791}"/>
          </ac:picMkLst>
        </pc:picChg>
      </pc:sldChg>
      <pc:sldChg chg="addSp modSp new mod modAnim modNotesTx">
        <pc:chgData name="Alessandro Mencarelli" userId="c7253dcf-d7f0-4782-8401-fbd212d569c9" providerId="ADAL" clId="{D1F6EA6B-5C09-48AD-BA0B-AF83C47F7047}" dt="2023-03-22T14:21:20.324" v="20619" actId="20577"/>
        <pc:sldMkLst>
          <pc:docMk/>
          <pc:sldMk cId="591159095" sldId="646"/>
        </pc:sldMkLst>
        <pc:spChg chg="mod">
          <ac:chgData name="Alessandro Mencarelli" userId="c7253dcf-d7f0-4782-8401-fbd212d569c9" providerId="ADAL" clId="{D1F6EA6B-5C09-48AD-BA0B-AF83C47F7047}" dt="2023-03-21T11:57:09.164" v="13854" actId="1076"/>
          <ac:spMkLst>
            <pc:docMk/>
            <pc:sldMk cId="591159095" sldId="646"/>
            <ac:spMk id="2" creationId="{A22DB600-18F7-B0DB-50A3-F56D5731AB26}"/>
          </ac:spMkLst>
        </pc:spChg>
        <pc:spChg chg="mod">
          <ac:chgData name="Alessandro Mencarelli" userId="c7253dcf-d7f0-4782-8401-fbd212d569c9" providerId="ADAL" clId="{D1F6EA6B-5C09-48AD-BA0B-AF83C47F7047}" dt="2023-03-21T11:57:27.720" v="13855" actId="1076"/>
          <ac:spMkLst>
            <pc:docMk/>
            <pc:sldMk cId="591159095" sldId="646"/>
            <ac:spMk id="3" creationId="{FB37086C-8970-2797-6DD5-6595FC350A72}"/>
          </ac:spMkLst>
        </pc:spChg>
        <pc:spChg chg="mod">
          <ac:chgData name="Alessandro Mencarelli" userId="c7253dcf-d7f0-4782-8401-fbd212d569c9" providerId="ADAL" clId="{D1F6EA6B-5C09-48AD-BA0B-AF83C47F7047}" dt="2023-03-21T11:58:23.335" v="13922" actId="6549"/>
          <ac:spMkLst>
            <pc:docMk/>
            <pc:sldMk cId="591159095" sldId="646"/>
            <ac:spMk id="4" creationId="{8B602074-9D79-08DD-8FD8-628E9B5C8FC1}"/>
          </ac:spMkLst>
        </pc:spChg>
        <pc:spChg chg="mod">
          <ac:chgData name="Alessandro Mencarelli" userId="c7253dcf-d7f0-4782-8401-fbd212d569c9" providerId="ADAL" clId="{D1F6EA6B-5C09-48AD-BA0B-AF83C47F7047}" dt="2023-03-21T11:57:37.440" v="13856" actId="1076"/>
          <ac:spMkLst>
            <pc:docMk/>
            <pc:sldMk cId="591159095" sldId="646"/>
            <ac:spMk id="5" creationId="{E3A8CBAF-87A3-ACC4-3440-8DE6026FC4B2}"/>
          </ac:spMkLst>
        </pc:spChg>
        <pc:spChg chg="mod">
          <ac:chgData name="Alessandro Mencarelli" userId="c7253dcf-d7f0-4782-8401-fbd212d569c9" providerId="ADAL" clId="{D1F6EA6B-5C09-48AD-BA0B-AF83C47F7047}" dt="2023-03-21T11:54:42.566" v="13701" actId="20577"/>
          <ac:spMkLst>
            <pc:docMk/>
            <pc:sldMk cId="591159095" sldId="646"/>
            <ac:spMk id="6" creationId="{ABEB5FA6-D662-AC4D-F2D9-1F889B66356F}"/>
          </ac:spMkLst>
        </pc:spChg>
        <pc:picChg chg="add mod">
          <ac:chgData name="Alessandro Mencarelli" userId="c7253dcf-d7f0-4782-8401-fbd212d569c9" providerId="ADAL" clId="{D1F6EA6B-5C09-48AD-BA0B-AF83C47F7047}" dt="2023-03-21T11:54:09.923" v="13681" actId="1076"/>
          <ac:picMkLst>
            <pc:docMk/>
            <pc:sldMk cId="591159095" sldId="646"/>
            <ac:picMk id="7" creationId="{48D6A642-BEA9-1100-8450-21226B2CDBBE}"/>
          </ac:picMkLst>
        </pc:picChg>
      </pc:sldChg>
      <pc:sldChg chg="addSp delSp modSp new mod">
        <pc:chgData name="Alessandro Mencarelli" userId="c7253dcf-d7f0-4782-8401-fbd212d569c9" providerId="ADAL" clId="{D1F6EA6B-5C09-48AD-BA0B-AF83C47F7047}" dt="2023-03-22T15:09:59.932" v="22177"/>
        <pc:sldMkLst>
          <pc:docMk/>
          <pc:sldMk cId="57104056" sldId="647"/>
        </pc:sldMkLst>
        <pc:spChg chg="del">
          <ac:chgData name="Alessandro Mencarelli" userId="c7253dcf-d7f0-4782-8401-fbd212d569c9" providerId="ADAL" clId="{D1F6EA6B-5C09-48AD-BA0B-AF83C47F7047}" dt="2023-03-22T15:09:59.932" v="22177"/>
          <ac:spMkLst>
            <pc:docMk/>
            <pc:sldMk cId="57104056" sldId="647"/>
            <ac:spMk id="2" creationId="{168F1B73-87E5-03DA-C7CD-26CB1314A3C6}"/>
          </ac:spMkLst>
        </pc:spChg>
        <pc:spChg chg="mod">
          <ac:chgData name="Alessandro Mencarelli" userId="c7253dcf-d7f0-4782-8401-fbd212d569c9" providerId="ADAL" clId="{D1F6EA6B-5C09-48AD-BA0B-AF83C47F7047}" dt="2023-03-22T15:09:52.833" v="22176" actId="5793"/>
          <ac:spMkLst>
            <pc:docMk/>
            <pc:sldMk cId="57104056" sldId="647"/>
            <ac:spMk id="3" creationId="{D2B48693-4E42-CF76-F297-6511DBB3311E}"/>
          </ac:spMkLst>
        </pc:spChg>
        <pc:spChg chg="add mod">
          <ac:chgData name="Alessandro Mencarelli" userId="c7253dcf-d7f0-4782-8401-fbd212d569c9" providerId="ADAL" clId="{D1F6EA6B-5C09-48AD-BA0B-AF83C47F7047}" dt="2023-03-22T15:09:59.932" v="22177"/>
          <ac:spMkLst>
            <pc:docMk/>
            <pc:sldMk cId="57104056" sldId="647"/>
            <ac:spMk id="4" creationId="{9A3945C0-3D22-E20B-1722-39711BA8E25F}"/>
          </ac:spMkLst>
        </pc:spChg>
      </pc:sldChg>
      <pc:sldChg chg="addSp delSp modSp new del mod">
        <pc:chgData name="Alessandro Mencarelli" userId="c7253dcf-d7f0-4782-8401-fbd212d569c9" providerId="ADAL" clId="{D1F6EA6B-5C09-48AD-BA0B-AF83C47F7047}" dt="2023-03-21T14:41:24.581" v="15642" actId="47"/>
        <pc:sldMkLst>
          <pc:docMk/>
          <pc:sldMk cId="1019289438" sldId="647"/>
        </pc:sldMkLst>
        <pc:spChg chg="mod">
          <ac:chgData name="Alessandro Mencarelli" userId="c7253dcf-d7f0-4782-8401-fbd212d569c9" providerId="ADAL" clId="{D1F6EA6B-5C09-48AD-BA0B-AF83C47F7047}" dt="2023-03-21T14:41:00.581" v="15636"/>
          <ac:spMkLst>
            <pc:docMk/>
            <pc:sldMk cId="1019289438" sldId="647"/>
            <ac:spMk id="2" creationId="{85F54E69-EEA1-EB7D-9AA9-C07AFAAF483F}"/>
          </ac:spMkLst>
        </pc:spChg>
        <pc:spChg chg="del mod">
          <ac:chgData name="Alessandro Mencarelli" userId="c7253dcf-d7f0-4782-8401-fbd212d569c9" providerId="ADAL" clId="{D1F6EA6B-5C09-48AD-BA0B-AF83C47F7047}" dt="2023-03-21T14:41:14.333" v="15640" actId="478"/>
          <ac:spMkLst>
            <pc:docMk/>
            <pc:sldMk cId="1019289438" sldId="647"/>
            <ac:spMk id="3" creationId="{B985E7E7-8363-2540-7229-504B2C8BE68B}"/>
          </ac:spMkLst>
        </pc:spChg>
        <pc:spChg chg="add del mod">
          <ac:chgData name="Alessandro Mencarelli" userId="c7253dcf-d7f0-4782-8401-fbd212d569c9" providerId="ADAL" clId="{D1F6EA6B-5C09-48AD-BA0B-AF83C47F7047}" dt="2023-03-21T14:41:12.652" v="15639"/>
          <ac:spMkLst>
            <pc:docMk/>
            <pc:sldMk cId="1019289438" sldId="647"/>
            <ac:spMk id="4" creationId="{B9DC8528-8890-A5FA-1452-678A3D24DFFF}"/>
          </ac:spMkLst>
        </pc:spChg>
        <pc:spChg chg="add del mod">
          <ac:chgData name="Alessandro Mencarelli" userId="c7253dcf-d7f0-4782-8401-fbd212d569c9" providerId="ADAL" clId="{D1F6EA6B-5C09-48AD-BA0B-AF83C47F7047}" dt="2023-03-21T14:41:12.652" v="15639"/>
          <ac:spMkLst>
            <pc:docMk/>
            <pc:sldMk cId="1019289438" sldId="647"/>
            <ac:spMk id="5" creationId="{9CEC7C57-2312-B44A-D44F-B30A7126D830}"/>
          </ac:spMkLst>
        </pc:spChg>
        <pc:spChg chg="add mod">
          <ac:chgData name="Alessandro Mencarelli" userId="c7253dcf-d7f0-4782-8401-fbd212d569c9" providerId="ADAL" clId="{D1F6EA6B-5C09-48AD-BA0B-AF83C47F7047}" dt="2023-03-21T14:41:15.795" v="15641"/>
          <ac:spMkLst>
            <pc:docMk/>
            <pc:sldMk cId="1019289438" sldId="647"/>
            <ac:spMk id="8" creationId="{DE4B5EF0-3865-7FEE-12FF-52488A5D72E0}"/>
          </ac:spMkLst>
        </pc:spChg>
        <pc:spChg chg="add mod">
          <ac:chgData name="Alessandro Mencarelli" userId="c7253dcf-d7f0-4782-8401-fbd212d569c9" providerId="ADAL" clId="{D1F6EA6B-5C09-48AD-BA0B-AF83C47F7047}" dt="2023-03-21T14:41:15.795" v="15641"/>
          <ac:spMkLst>
            <pc:docMk/>
            <pc:sldMk cId="1019289438" sldId="647"/>
            <ac:spMk id="9" creationId="{EC1E3F15-4038-EE8F-093E-DBFCAC4F5607}"/>
          </ac:spMkLst>
        </pc:spChg>
        <pc:graphicFrameChg chg="add del mod">
          <ac:chgData name="Alessandro Mencarelli" userId="c7253dcf-d7f0-4782-8401-fbd212d569c9" providerId="ADAL" clId="{D1F6EA6B-5C09-48AD-BA0B-AF83C47F7047}" dt="2023-03-21T14:41:12.652" v="15639"/>
          <ac:graphicFrameMkLst>
            <pc:docMk/>
            <pc:sldMk cId="1019289438" sldId="647"/>
            <ac:graphicFrameMk id="6" creationId="{2FA6C0FA-9D94-CCC8-84E5-78A81D6A574F}"/>
          </ac:graphicFrameMkLst>
        </pc:graphicFrameChg>
        <pc:graphicFrameChg chg="add del mod">
          <ac:chgData name="Alessandro Mencarelli" userId="c7253dcf-d7f0-4782-8401-fbd212d569c9" providerId="ADAL" clId="{D1F6EA6B-5C09-48AD-BA0B-AF83C47F7047}" dt="2023-03-21T14:41:12.652" v="15639"/>
          <ac:graphicFrameMkLst>
            <pc:docMk/>
            <pc:sldMk cId="1019289438" sldId="647"/>
            <ac:graphicFrameMk id="7" creationId="{0F69750A-17BC-93BC-D119-E418FB407A6C}"/>
          </ac:graphicFrameMkLst>
        </pc:graphicFrameChg>
        <pc:graphicFrameChg chg="add mod">
          <ac:chgData name="Alessandro Mencarelli" userId="c7253dcf-d7f0-4782-8401-fbd212d569c9" providerId="ADAL" clId="{D1F6EA6B-5C09-48AD-BA0B-AF83C47F7047}" dt="2023-03-21T14:41:15.795" v="15641"/>
          <ac:graphicFrameMkLst>
            <pc:docMk/>
            <pc:sldMk cId="1019289438" sldId="647"/>
            <ac:graphicFrameMk id="10" creationId="{62ACE99C-5476-9EFD-06B2-F8204EF63E1A}"/>
          </ac:graphicFrameMkLst>
        </pc:graphicFrameChg>
        <pc:graphicFrameChg chg="add mod">
          <ac:chgData name="Alessandro Mencarelli" userId="c7253dcf-d7f0-4782-8401-fbd212d569c9" providerId="ADAL" clId="{D1F6EA6B-5C09-48AD-BA0B-AF83C47F7047}" dt="2023-03-21T14:41:15.795" v="15641"/>
          <ac:graphicFrameMkLst>
            <pc:docMk/>
            <pc:sldMk cId="1019289438" sldId="647"/>
            <ac:graphicFrameMk id="11" creationId="{2CF39512-07B3-BFD8-09E4-EB44F967C7D8}"/>
          </ac:graphicFrameMkLst>
        </pc:graphicFrameChg>
      </pc:sldChg>
      <pc:sldChg chg="addSp delSp modSp new del mod">
        <pc:chgData name="Alessandro Mencarelli" userId="c7253dcf-d7f0-4782-8401-fbd212d569c9" providerId="ADAL" clId="{D1F6EA6B-5C09-48AD-BA0B-AF83C47F7047}" dt="2023-03-21T16:10:57.035" v="17376" actId="47"/>
        <pc:sldMkLst>
          <pc:docMk/>
          <pc:sldMk cId="1466018101" sldId="647"/>
        </pc:sldMkLst>
        <pc:spChg chg="del">
          <ac:chgData name="Alessandro Mencarelli" userId="c7253dcf-d7f0-4782-8401-fbd212d569c9" providerId="ADAL" clId="{D1F6EA6B-5C09-48AD-BA0B-AF83C47F7047}" dt="2023-03-21T16:10:48.001" v="17375"/>
          <ac:spMkLst>
            <pc:docMk/>
            <pc:sldMk cId="1466018101" sldId="647"/>
            <ac:spMk id="2" creationId="{72DB9FD7-43B4-F60C-0960-F949448F3ED3}"/>
          </ac:spMkLst>
        </pc:spChg>
        <pc:spChg chg="del mod">
          <ac:chgData name="Alessandro Mencarelli" userId="c7253dcf-d7f0-4782-8401-fbd212d569c9" providerId="ADAL" clId="{D1F6EA6B-5C09-48AD-BA0B-AF83C47F7047}" dt="2023-03-21T16:09:58.819" v="17363"/>
          <ac:spMkLst>
            <pc:docMk/>
            <pc:sldMk cId="1466018101" sldId="647"/>
            <ac:spMk id="3" creationId="{E166A39D-9574-A536-61D7-333B39B9EA02}"/>
          </ac:spMkLst>
        </pc:spChg>
        <pc:spChg chg="mod">
          <ac:chgData name="Alessandro Mencarelli" userId="c7253dcf-d7f0-4782-8401-fbd212d569c9" providerId="ADAL" clId="{D1F6EA6B-5C09-48AD-BA0B-AF83C47F7047}" dt="2023-03-21T16:10:36.137" v="17374" actId="313"/>
          <ac:spMkLst>
            <pc:docMk/>
            <pc:sldMk cId="1466018101" sldId="647"/>
            <ac:spMk id="4" creationId="{32639EA2-BD48-6338-CD03-C173D70AB4F7}"/>
          </ac:spMkLst>
        </pc:spChg>
        <pc:spChg chg="add mod">
          <ac:chgData name="Alessandro Mencarelli" userId="c7253dcf-d7f0-4782-8401-fbd212d569c9" providerId="ADAL" clId="{D1F6EA6B-5C09-48AD-BA0B-AF83C47F7047}" dt="2023-03-21T16:10:48.001" v="17375"/>
          <ac:spMkLst>
            <pc:docMk/>
            <pc:sldMk cId="1466018101" sldId="647"/>
            <ac:spMk id="6" creationId="{03FA0F24-BAF2-A1D5-AC0D-86E5E02268C0}"/>
          </ac:spMkLst>
        </pc:spChg>
        <pc:picChg chg="add mod">
          <ac:chgData name="Alessandro Mencarelli" userId="c7253dcf-d7f0-4782-8401-fbd212d569c9" providerId="ADAL" clId="{D1F6EA6B-5C09-48AD-BA0B-AF83C47F7047}" dt="2023-03-21T16:09:58.819" v="17363"/>
          <ac:picMkLst>
            <pc:docMk/>
            <pc:sldMk cId="1466018101" sldId="647"/>
            <ac:picMk id="5" creationId="{B449A570-31A9-C46D-7BF0-DC328364B738}"/>
          </ac:picMkLst>
        </pc:picChg>
      </pc:sldChg>
      <pc:sldChg chg="modSp add del mod">
        <pc:chgData name="Alessandro Mencarelli" userId="c7253dcf-d7f0-4782-8401-fbd212d569c9" providerId="ADAL" clId="{D1F6EA6B-5C09-48AD-BA0B-AF83C47F7047}" dt="2023-03-15T10:33:02.487" v="1958" actId="47"/>
        <pc:sldMkLst>
          <pc:docMk/>
          <pc:sldMk cId="2806291792" sldId="5498"/>
        </pc:sldMkLst>
        <pc:spChg chg="mod">
          <ac:chgData name="Alessandro Mencarelli" userId="c7253dcf-d7f0-4782-8401-fbd212d569c9" providerId="ADAL" clId="{D1F6EA6B-5C09-48AD-BA0B-AF83C47F7047}" dt="2023-03-15T10:28:28.406" v="1957" actId="27636"/>
          <ac:spMkLst>
            <pc:docMk/>
            <pc:sldMk cId="2806291792" sldId="5498"/>
            <ac:spMk id="3" creationId="{D8D6CDA2-9E0A-465A-00BA-43CCCA6E3644}"/>
          </ac:spMkLst>
        </pc:spChg>
      </pc:sldChg>
      <pc:sldMasterChg chg="addSldLayout delSldLayout">
        <pc:chgData name="Alessandro Mencarelli" userId="c7253dcf-d7f0-4782-8401-fbd212d569c9" providerId="ADAL" clId="{D1F6EA6B-5C09-48AD-BA0B-AF83C47F7047}" dt="2023-03-15T15:02:10.287" v="4121" actId="47"/>
        <pc:sldMasterMkLst>
          <pc:docMk/>
          <pc:sldMasterMk cId="0" sldId="2147485745"/>
        </pc:sldMasterMkLst>
        <pc:sldLayoutChg chg="del">
          <pc:chgData name="Alessandro Mencarelli" userId="c7253dcf-d7f0-4782-8401-fbd212d569c9" providerId="ADAL" clId="{D1F6EA6B-5C09-48AD-BA0B-AF83C47F7047}" dt="2023-03-15T08:48:24.371" v="1700" actId="47"/>
          <pc:sldLayoutMkLst>
            <pc:docMk/>
            <pc:sldMasterMk cId="0" sldId="2147485745"/>
            <pc:sldLayoutMk cId="37100804" sldId="2147487855"/>
          </pc:sldLayoutMkLst>
        </pc:sldLayoutChg>
        <pc:sldLayoutChg chg="del">
          <pc:chgData name="Alessandro Mencarelli" userId="c7253dcf-d7f0-4782-8401-fbd212d569c9" providerId="ADAL" clId="{D1F6EA6B-5C09-48AD-BA0B-AF83C47F7047}" dt="2023-03-15T10:50:02.833" v="2034" actId="47"/>
          <pc:sldLayoutMkLst>
            <pc:docMk/>
            <pc:sldMasterMk cId="0" sldId="2147485745"/>
            <pc:sldLayoutMk cId="404756230" sldId="2147487855"/>
          </pc:sldLayoutMkLst>
        </pc:sldLayoutChg>
        <pc:sldLayoutChg chg="del">
          <pc:chgData name="Alessandro Mencarelli" userId="c7253dcf-d7f0-4782-8401-fbd212d569c9" providerId="ADAL" clId="{D1F6EA6B-5C09-48AD-BA0B-AF83C47F7047}" dt="2023-03-15T08:59:11.993" v="1867" actId="47"/>
          <pc:sldLayoutMkLst>
            <pc:docMk/>
            <pc:sldMasterMk cId="0" sldId="2147485745"/>
            <pc:sldLayoutMk cId="1844466571" sldId="2147487855"/>
          </pc:sldLayoutMkLst>
        </pc:sldLayoutChg>
        <pc:sldLayoutChg chg="add del">
          <pc:chgData name="Alessandro Mencarelli" userId="c7253dcf-d7f0-4782-8401-fbd212d569c9" providerId="ADAL" clId="{D1F6EA6B-5C09-48AD-BA0B-AF83C47F7047}" dt="2023-03-15T15:02:10.287" v="4121" actId="47"/>
          <pc:sldLayoutMkLst>
            <pc:docMk/>
            <pc:sldMasterMk cId="0" sldId="2147485745"/>
            <pc:sldLayoutMk cId="4102554068" sldId="2147487855"/>
          </pc:sldLayoutMkLst>
        </pc:sldLayoutChg>
        <pc:sldLayoutChg chg="del">
          <pc:chgData name="Alessandro Mencarelli" userId="c7253dcf-d7f0-4782-8401-fbd212d569c9" providerId="ADAL" clId="{D1F6EA6B-5C09-48AD-BA0B-AF83C47F7047}" dt="2023-03-15T10:43:26.828" v="2019" actId="47"/>
          <pc:sldLayoutMkLst>
            <pc:docMk/>
            <pc:sldMasterMk cId="0" sldId="2147485745"/>
            <pc:sldLayoutMk cId="1937192870" sldId="2147487856"/>
          </pc:sldLayoutMkLst>
        </pc:sldLayoutChg>
        <pc:sldLayoutChg chg="del">
          <pc:chgData name="Alessandro Mencarelli" userId="c7253dcf-d7f0-4782-8401-fbd212d569c9" providerId="ADAL" clId="{D1F6EA6B-5C09-48AD-BA0B-AF83C47F7047}" dt="2023-03-15T10:33:02.487" v="1958" actId="47"/>
          <pc:sldLayoutMkLst>
            <pc:docMk/>
            <pc:sldMasterMk cId="0" sldId="2147485745"/>
            <pc:sldLayoutMk cId="2323536274" sldId="214748785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Alessandro\Desktop\Research%20Proposal%20Cambridge\Analysis\Analisi_giugn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Alessandro\Desktop\Research%20Proposal%20Cambridge\Analysis\Analisi_giugno.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1.0288065843621418E-2"/>
                  <c:y val="-7.2832850291107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71-4E76-89CA-B7013A13328C}"/>
                </c:ext>
              </c:extLst>
            </c:dLbl>
            <c:dLbl>
              <c:idx val="1"/>
              <c:layout>
                <c:manualLayout>
                  <c:x val="-4.11522633744856E-3"/>
                  <c:y val="-7.2832850291107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71-4E76-89CA-B7013A13328C}"/>
                </c:ext>
              </c:extLst>
            </c:dLbl>
            <c:dLbl>
              <c:idx val="2"/>
              <c:layout>
                <c:manualLayout>
                  <c:x val="-1.5088988928023694E-16"/>
                  <c:y val="-9.889148221293185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71-4E76-89CA-B7013A13328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notes!$B$23:$B$25</c:f>
              <c:strCache>
                <c:ptCount val="3"/>
                <c:pt idx="0">
                  <c:v>Scuole</c:v>
                </c:pt>
                <c:pt idx="1">
                  <c:v>Indirizzi di studio</c:v>
                </c:pt>
                <c:pt idx="2">
                  <c:v>Insegnanti </c:v>
                </c:pt>
              </c:strCache>
            </c:strRef>
          </c:cat>
          <c:val>
            <c:numRef>
              <c:f>notes!$C$23:$C$25</c:f>
              <c:numCache>
                <c:formatCode>General</c:formatCode>
                <c:ptCount val="3"/>
                <c:pt idx="0">
                  <c:v>153</c:v>
                </c:pt>
                <c:pt idx="1">
                  <c:v>234</c:v>
                </c:pt>
                <c:pt idx="2">
                  <c:v>430</c:v>
                </c:pt>
              </c:numCache>
            </c:numRef>
          </c:val>
          <c:extLst>
            <c:ext xmlns:c16="http://schemas.microsoft.com/office/drawing/2014/chart" uri="{C3380CC4-5D6E-409C-BE32-E72D297353CC}">
              <c16:uniqueId val="{00000003-9E71-4E76-89CA-B7013A13328C}"/>
            </c:ext>
          </c:extLst>
        </c:ser>
        <c:dLbls>
          <c:dLblPos val="inEnd"/>
          <c:showLegendKey val="0"/>
          <c:showVal val="1"/>
          <c:showCatName val="0"/>
          <c:showSerName val="0"/>
          <c:showPercent val="0"/>
          <c:showBubbleSize val="0"/>
        </c:dLbls>
        <c:gapWidth val="219"/>
        <c:overlap val="-27"/>
        <c:axId val="1462187647"/>
        <c:axId val="1462185567"/>
      </c:barChart>
      <c:catAx>
        <c:axId val="1462187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462185567"/>
        <c:crosses val="autoZero"/>
        <c:auto val="1"/>
        <c:lblAlgn val="ctr"/>
        <c:lblOffset val="100"/>
        <c:noMultiLvlLbl val="0"/>
      </c:catAx>
      <c:valAx>
        <c:axId val="1462185567"/>
        <c:scaling>
          <c:orientation val="minMax"/>
        </c:scaling>
        <c:delete val="1"/>
        <c:axPos val="l"/>
        <c:numFmt formatCode="General" sourceLinked="1"/>
        <c:majorTickMark val="none"/>
        <c:minorTickMark val="none"/>
        <c:tickLblPos val="nextTo"/>
        <c:crossAx val="14621876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RQ_1_a!$A$14:$A$19</c:f>
              <c:strCache>
                <c:ptCount val="6"/>
                <c:pt idx="0">
                  <c:v>Altri </c:v>
                </c:pt>
                <c:pt idx="1">
                  <c:v>Istituto Tecnico </c:v>
                </c:pt>
                <c:pt idx="2">
                  <c:v>Liceo (4yrs)</c:v>
                </c:pt>
                <c:pt idx="3">
                  <c:v>Liceo Linguistico </c:v>
                </c:pt>
                <c:pt idx="4">
                  <c:v>Liceo Classico </c:v>
                </c:pt>
                <c:pt idx="5">
                  <c:v>Liceo Scientifico </c:v>
                </c:pt>
              </c:strCache>
            </c:strRef>
          </c:cat>
          <c:val>
            <c:numRef>
              <c:f>RQ_1_a!$B$14:$B$19</c:f>
              <c:numCache>
                <c:formatCode>0%</c:formatCode>
                <c:ptCount val="6"/>
                <c:pt idx="0">
                  <c:v>0.05</c:v>
                </c:pt>
                <c:pt idx="1">
                  <c:v>0.04</c:v>
                </c:pt>
                <c:pt idx="2">
                  <c:v>0.04</c:v>
                </c:pt>
                <c:pt idx="3">
                  <c:v>0.15</c:v>
                </c:pt>
                <c:pt idx="4">
                  <c:v>0.27</c:v>
                </c:pt>
                <c:pt idx="5">
                  <c:v>0.45</c:v>
                </c:pt>
              </c:numCache>
            </c:numRef>
          </c:val>
          <c:extLst>
            <c:ext xmlns:c16="http://schemas.microsoft.com/office/drawing/2014/chart" uri="{C3380CC4-5D6E-409C-BE32-E72D297353CC}">
              <c16:uniqueId val="{00000000-CCCF-4504-99CC-0E0A6C7A7F92}"/>
            </c:ext>
          </c:extLst>
        </c:ser>
        <c:dLbls>
          <c:showLegendKey val="0"/>
          <c:showVal val="0"/>
          <c:showCatName val="0"/>
          <c:showSerName val="0"/>
          <c:showPercent val="0"/>
          <c:showBubbleSize val="0"/>
        </c:dLbls>
        <c:gapWidth val="219"/>
        <c:overlap val="-27"/>
        <c:axId val="1584714976"/>
        <c:axId val="1584704992"/>
      </c:barChart>
      <c:catAx>
        <c:axId val="15847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4704992"/>
        <c:crosses val="autoZero"/>
        <c:auto val="1"/>
        <c:lblAlgn val="ctr"/>
        <c:lblOffset val="100"/>
        <c:noMultiLvlLbl val="0"/>
      </c:catAx>
      <c:valAx>
        <c:axId val="1584704992"/>
        <c:scaling>
          <c:orientation val="minMax"/>
        </c:scaling>
        <c:delete val="1"/>
        <c:axPos val="l"/>
        <c:numFmt formatCode="0%" sourceLinked="1"/>
        <c:majorTickMark val="none"/>
        <c:minorTickMark val="none"/>
        <c:tickLblPos val="nextTo"/>
        <c:crossAx val="158471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RQ_1_b!$A$31:$A$35</c:f>
              <c:strCache>
                <c:ptCount val="5"/>
                <c:pt idx="0">
                  <c:v>Mathematics (0580)</c:v>
                </c:pt>
                <c:pt idx="1">
                  <c:v>Biology (0610)</c:v>
                </c:pt>
                <c:pt idx="2">
                  <c:v>Geography (0460)</c:v>
                </c:pt>
                <c:pt idx="3">
                  <c:v>Physics (0625)</c:v>
                </c:pt>
                <c:pt idx="4">
                  <c:v>Latin (0480)</c:v>
                </c:pt>
              </c:strCache>
            </c:strRef>
          </c:cat>
          <c:val>
            <c:numRef>
              <c:f>RQ_1_b!$C$31:$C$35</c:f>
              <c:numCache>
                <c:formatCode>0%</c:formatCode>
                <c:ptCount val="5"/>
                <c:pt idx="0">
                  <c:v>0.32</c:v>
                </c:pt>
                <c:pt idx="1">
                  <c:v>0.24</c:v>
                </c:pt>
                <c:pt idx="2">
                  <c:v>0.22</c:v>
                </c:pt>
                <c:pt idx="3">
                  <c:v>0.13</c:v>
                </c:pt>
                <c:pt idx="4">
                  <c:v>0.09</c:v>
                </c:pt>
              </c:numCache>
            </c:numRef>
          </c:val>
          <c:extLst>
            <c:ext xmlns:c16="http://schemas.microsoft.com/office/drawing/2014/chart" uri="{C3380CC4-5D6E-409C-BE32-E72D297353CC}">
              <c16:uniqueId val="{00000000-9092-47D5-A88F-8C1725938E34}"/>
            </c:ext>
          </c:extLst>
        </c:ser>
        <c:dLbls>
          <c:showLegendKey val="0"/>
          <c:showVal val="0"/>
          <c:showCatName val="0"/>
          <c:showSerName val="0"/>
          <c:showPercent val="0"/>
          <c:showBubbleSize val="0"/>
        </c:dLbls>
        <c:gapWidth val="219"/>
        <c:overlap val="-27"/>
        <c:axId val="1420157231"/>
        <c:axId val="1420162639"/>
      </c:barChart>
      <c:catAx>
        <c:axId val="142015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0162639"/>
        <c:crosses val="autoZero"/>
        <c:auto val="1"/>
        <c:lblAlgn val="ctr"/>
        <c:lblOffset val="100"/>
        <c:noMultiLvlLbl val="0"/>
      </c:catAx>
      <c:valAx>
        <c:axId val="1420162639"/>
        <c:scaling>
          <c:orientation val="minMax"/>
        </c:scaling>
        <c:delete val="1"/>
        <c:axPos val="l"/>
        <c:numFmt formatCode="0%" sourceLinked="1"/>
        <c:majorTickMark val="none"/>
        <c:minorTickMark val="none"/>
        <c:tickLblPos val="nextTo"/>
        <c:crossAx val="14201572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44-4F9F-ABD7-54FED0180A3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E44-4F9F-ABD7-54FED0180A3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E44-4F9F-ABD7-54FED0180A3F}"/>
              </c:ext>
            </c:extLst>
          </c:dPt>
          <c:dLbls>
            <c:dLbl>
              <c:idx val="0"/>
              <c:layout>
                <c:manualLayout>
                  <c:x val="-0.18310875479664029"/>
                  <c:y val="0.15980993860812864"/>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r>
                      <a:rPr lang="en-US">
                        <a:solidFill>
                          <a:schemeClr val="bg1"/>
                        </a:solidFill>
                      </a:rPr>
                      <a:t>Classico</a:t>
                    </a:r>
                  </a:p>
                  <a:p>
                    <a:pPr>
                      <a:defRPr sz="1200" b="1">
                        <a:solidFill>
                          <a:schemeClr val="bg1"/>
                        </a:solidFill>
                      </a:defRPr>
                    </a:pPr>
                    <a:fld id="{8B7E9AD2-76EA-41C2-9773-9D12E1889048}" type="VALUE">
                      <a:rPr lang="en-US">
                        <a:solidFill>
                          <a:schemeClr val="bg1"/>
                        </a:solidFill>
                      </a:rPr>
                      <a:pPr>
                        <a:defRPr sz="1200" b="1">
                          <a:solidFill>
                            <a:schemeClr val="bg1"/>
                          </a:solidFill>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E44-4F9F-ABD7-54FED0180A3F}"/>
                </c:ext>
              </c:extLst>
            </c:dLbl>
            <c:dLbl>
              <c:idx val="1"/>
              <c:layout>
                <c:manualLayout>
                  <c:x val="0.22463603027421364"/>
                  <c:y val="-0.19322223080470746"/>
                </c:manualLayout>
              </c:layout>
              <c:tx>
                <c:rich>
                  <a:bodyPr/>
                  <a:lstStyle/>
                  <a:p>
                    <a:r>
                      <a:rPr lang="en-US"/>
                      <a:t>Scientifico</a:t>
                    </a:r>
                  </a:p>
                  <a:p>
                    <a:r>
                      <a:rPr lang="en-US"/>
                      <a:t>61%</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25719891887471225"/>
                      <c:h val="0.26933871048612545"/>
                    </c:manualLayout>
                  </c15:layout>
                  <c15:showDataLabelsRange val="0"/>
                </c:ext>
                <c:ext xmlns:c16="http://schemas.microsoft.com/office/drawing/2014/chart" uri="{C3380CC4-5D6E-409C-BE32-E72D297353CC}">
                  <c16:uniqueId val="{00000003-4E44-4F9F-ABD7-54FED0180A3F}"/>
                </c:ext>
              </c:extLst>
            </c:dLbl>
            <c:dLbl>
              <c:idx val="2"/>
              <c:layout>
                <c:manualLayout>
                  <c:x val="0.13563804177828861"/>
                  <c:y val="3.4081937087141863E-2"/>
                </c:manualLayout>
              </c:layout>
              <c:tx>
                <c:rich>
                  <a:bodyPr/>
                  <a:lstStyle/>
                  <a:p>
                    <a:r>
                      <a:rPr lang="en-US"/>
                      <a:t>Linguistico</a:t>
                    </a:r>
                  </a:p>
                  <a:p>
                    <a:fld id="{2843FEBE-7335-48E2-AD1F-263F914CFDB7}" type="VALUE">
                      <a:rPr lang="en-US"/>
                      <a:pPr/>
                      <a:t>[VALUE]</a:t>
                    </a:fld>
                    <a:endParaRPr lang="en-GB"/>
                  </a:p>
                </c:rich>
              </c:tx>
              <c:dLblPos val="bestFit"/>
              <c:showLegendKey val="0"/>
              <c:showVal val="1"/>
              <c:showCatName val="0"/>
              <c:showSerName val="0"/>
              <c:showPercent val="0"/>
              <c:showBubbleSize val="0"/>
              <c:extLst>
                <c:ext xmlns:c15="http://schemas.microsoft.com/office/drawing/2012/chart" uri="{CE6537A1-D6FC-4f65-9D91-7224C49458BB}">
                  <c15:layout>
                    <c:manualLayout>
                      <c:w val="0.25493422519098163"/>
                      <c:h val="0.26933871048612545"/>
                    </c:manualLayout>
                  </c15:layout>
                  <c15:dlblFieldTable/>
                  <c15:showDataLabelsRange val="0"/>
                </c:ext>
                <c:ext xmlns:c16="http://schemas.microsoft.com/office/drawing/2014/chart" uri="{C3380CC4-5D6E-409C-BE32-E72D297353CC}">
                  <c16:uniqueId val="{00000005-4E44-4F9F-ABD7-54FED0180A3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Foglio1!$A$6:$A$8</c:f>
              <c:strCache>
                <c:ptCount val="3"/>
                <c:pt idx="0">
                  <c:v>Classico</c:v>
                </c:pt>
                <c:pt idx="1">
                  <c:v> Scientifico</c:v>
                </c:pt>
                <c:pt idx="2">
                  <c:v> Linguistico</c:v>
                </c:pt>
              </c:strCache>
            </c:strRef>
          </c:cat>
          <c:val>
            <c:numRef>
              <c:f>Foglio1!$B$6:$B$8</c:f>
              <c:numCache>
                <c:formatCode>0%</c:formatCode>
                <c:ptCount val="3"/>
                <c:pt idx="0">
                  <c:v>0.28999999999999998</c:v>
                </c:pt>
                <c:pt idx="1">
                  <c:v>0.61</c:v>
                </c:pt>
                <c:pt idx="2">
                  <c:v>0.1</c:v>
                </c:pt>
              </c:numCache>
            </c:numRef>
          </c:val>
          <c:extLst>
            <c:ext xmlns:c16="http://schemas.microsoft.com/office/drawing/2014/chart" uri="{C3380CC4-5D6E-409C-BE32-E72D297353CC}">
              <c16:uniqueId val="{00000006-4E44-4F9F-ABD7-54FED0180A3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348-4F46-9F20-924530799CC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348-4F46-9F20-924530799CC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348-4F46-9F20-924530799CCF}"/>
              </c:ext>
            </c:extLst>
          </c:dPt>
          <c:dLbls>
            <c:dLbl>
              <c:idx val="0"/>
              <c:layout>
                <c:manualLayout>
                  <c:x val="-0.12598232882866417"/>
                  <c:y val="0.18849350734999509"/>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r>
                      <a:rPr lang="en-US">
                        <a:solidFill>
                          <a:schemeClr val="bg1"/>
                        </a:solidFill>
                      </a:rPr>
                      <a:t>Classico</a:t>
                    </a:r>
                  </a:p>
                  <a:p>
                    <a:pPr>
                      <a:defRPr sz="1200" b="1">
                        <a:solidFill>
                          <a:schemeClr val="bg1"/>
                        </a:solidFill>
                      </a:defRPr>
                    </a:pPr>
                    <a:fld id="{8B7E9AD2-76EA-41C2-9773-9D12E1889048}" type="VALUE">
                      <a:rPr lang="en-US">
                        <a:solidFill>
                          <a:schemeClr val="bg1"/>
                        </a:solidFill>
                      </a:rPr>
                      <a:pPr>
                        <a:defRPr sz="1200" b="1">
                          <a:solidFill>
                            <a:schemeClr val="bg1"/>
                          </a:solidFill>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348-4F46-9F20-924530799CCF}"/>
                </c:ext>
              </c:extLst>
            </c:dLbl>
            <c:dLbl>
              <c:idx val="1"/>
              <c:layout>
                <c:manualLayout>
                  <c:x val="0.14754791166008918"/>
                  <c:y val="-0.26206302164005879"/>
                </c:manualLayout>
              </c:layout>
              <c:tx>
                <c:rich>
                  <a:bodyPr/>
                  <a:lstStyle/>
                  <a:p>
                    <a:r>
                      <a:rPr lang="en-US" dirty="0" err="1"/>
                      <a:t>Scientifico</a:t>
                    </a:r>
                    <a:endParaRPr lang="en-US" dirty="0"/>
                  </a:p>
                  <a:p>
                    <a:r>
                      <a:rPr lang="en-US" dirty="0"/>
                      <a:t>67%</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22039276801763513"/>
                      <c:h val="0.24151548159147232"/>
                    </c:manualLayout>
                  </c15:layout>
                  <c15:showDataLabelsRange val="0"/>
                </c:ext>
                <c:ext xmlns:c16="http://schemas.microsoft.com/office/drawing/2014/chart" uri="{C3380CC4-5D6E-409C-BE32-E72D297353CC}">
                  <c16:uniqueId val="{00000003-C348-4F46-9F20-924530799CCF}"/>
                </c:ext>
              </c:extLst>
            </c:dLbl>
            <c:dLbl>
              <c:idx val="2"/>
              <c:layout>
                <c:manualLayout>
                  <c:x val="0.15312694638419122"/>
                  <c:y val="4.6795227501211699E-2"/>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mn-lt"/>
                        <a:ea typeface="+mn-ea"/>
                        <a:cs typeface="+mn-cs"/>
                      </a:defRPr>
                    </a:pPr>
                    <a:r>
                      <a:rPr lang="en-US" dirty="0"/>
                      <a:t>Linguistico</a:t>
                    </a:r>
                  </a:p>
                  <a:p>
                    <a:pPr>
                      <a:defRPr sz="1200" b="1">
                        <a:solidFill>
                          <a:schemeClr val="tx1"/>
                        </a:solidFill>
                      </a:defRPr>
                    </a:pPr>
                    <a:fld id="{2843FEBE-7335-48E2-AD1F-263F914CFDB7}" type="VALUE">
                      <a:rPr lang="en-US"/>
                      <a:pPr>
                        <a:defRPr sz="1200" b="1">
                          <a:solidFill>
                            <a:schemeClr val="tx1"/>
                          </a:solidFill>
                        </a:defRPr>
                      </a:pPr>
                      <a:t>[VALUE]</a:t>
                    </a:fld>
                    <a:endParaRPr lang="en-GB"/>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7214838902734789"/>
                      <c:h val="0.29476498672890372"/>
                    </c:manualLayout>
                  </c15:layout>
                  <c15:dlblFieldTable/>
                  <c15:showDataLabelsRange val="0"/>
                </c:ext>
                <c:ext xmlns:c16="http://schemas.microsoft.com/office/drawing/2014/chart" uri="{C3380CC4-5D6E-409C-BE32-E72D297353CC}">
                  <c16:uniqueId val="{00000005-C348-4F46-9F20-924530799CC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Foglio1!$A$6:$A$8</c:f>
              <c:strCache>
                <c:ptCount val="3"/>
                <c:pt idx="0">
                  <c:v>Classico</c:v>
                </c:pt>
                <c:pt idx="1">
                  <c:v> Scientifico</c:v>
                </c:pt>
                <c:pt idx="2">
                  <c:v> Linguistico</c:v>
                </c:pt>
              </c:strCache>
            </c:strRef>
          </c:cat>
          <c:val>
            <c:numRef>
              <c:f>Foglio1!$B$6:$B$8</c:f>
              <c:numCache>
                <c:formatCode>0%</c:formatCode>
                <c:ptCount val="3"/>
                <c:pt idx="0">
                  <c:v>0.22</c:v>
                </c:pt>
                <c:pt idx="1">
                  <c:v>0.67</c:v>
                </c:pt>
                <c:pt idx="2">
                  <c:v>0.11</c:v>
                </c:pt>
              </c:numCache>
            </c:numRef>
          </c:val>
          <c:extLst>
            <c:ext xmlns:c16="http://schemas.microsoft.com/office/drawing/2014/chart" uri="{C3380CC4-5D6E-409C-BE32-E72D297353CC}">
              <c16:uniqueId val="{00000006-C348-4F46-9F20-924530799CC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A1F-478C-9329-D578D9F8D22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A1F-478C-9329-D578D9F8D22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A1F-478C-9329-D578D9F8D229}"/>
              </c:ext>
            </c:extLst>
          </c:dPt>
          <c:dLbls>
            <c:dLbl>
              <c:idx val="0"/>
              <c:layout>
                <c:manualLayout>
                  <c:x val="-0.17611360179992908"/>
                  <c:y val="0.17694552737363614"/>
                </c:manualLayout>
              </c:layout>
              <c:tx>
                <c:rich>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r>
                      <a:rPr lang="en-US">
                        <a:solidFill>
                          <a:schemeClr val="bg1"/>
                        </a:solidFill>
                      </a:rPr>
                      <a:t>Classico</a:t>
                    </a:r>
                  </a:p>
                  <a:p>
                    <a:pPr>
                      <a:defRPr/>
                    </a:pPr>
                    <a:fld id="{8B7E9AD2-76EA-41C2-9773-9D12E1889048}" type="VALUE">
                      <a:rPr lang="en-US">
                        <a:solidFill>
                          <a:schemeClr val="bg1"/>
                        </a:solidFill>
                      </a:rPr>
                      <a:pPr>
                        <a:defRPr/>
                      </a:pPr>
                      <a:t>[VALUE]</a:t>
                    </a:fld>
                    <a:endParaRPr lang="en-GB"/>
                  </a:p>
                </c:rich>
              </c:tx>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A1F-478C-9329-D578D9F8D229}"/>
                </c:ext>
              </c:extLst>
            </c:dLbl>
            <c:dLbl>
              <c:idx val="1"/>
              <c:layout>
                <c:manualLayout>
                  <c:x val="0.20070329933323644"/>
                  <c:y val="-0.23337945289819237"/>
                </c:manualLayout>
              </c:layout>
              <c:tx>
                <c:rich>
                  <a:bodyPr/>
                  <a:lstStyle/>
                  <a:p>
                    <a:r>
                      <a:rPr lang="en-US" dirty="0" err="1">
                        <a:solidFill>
                          <a:schemeClr val="tx1"/>
                        </a:solidFill>
                      </a:rPr>
                      <a:t>Scientifico</a:t>
                    </a:r>
                    <a:endParaRPr lang="en-US" dirty="0">
                      <a:solidFill>
                        <a:schemeClr val="tx1"/>
                      </a:solidFill>
                    </a:endParaRPr>
                  </a:p>
                  <a:p>
                    <a:r>
                      <a:rPr lang="en-US" dirty="0">
                        <a:solidFill>
                          <a:schemeClr val="tx1"/>
                        </a:solidFill>
                      </a:rPr>
                      <a:t>58%</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22064999189187678"/>
                      <c:h val="0.23720993801357476"/>
                    </c:manualLayout>
                  </c15:layout>
                  <c15:showDataLabelsRange val="0"/>
                </c:ext>
                <c:ext xmlns:c16="http://schemas.microsoft.com/office/drawing/2014/chart" uri="{C3380CC4-5D6E-409C-BE32-E72D297353CC}">
                  <c16:uniqueId val="{00000003-EA1F-478C-9329-D578D9F8D229}"/>
                </c:ext>
              </c:extLst>
            </c:dLbl>
            <c:dLbl>
              <c:idx val="2"/>
              <c:layout>
                <c:manualLayout>
                  <c:x val="6.1280127777921807E-2"/>
                  <c:y val="2.2732701413828774E-2"/>
                </c:manualLayout>
              </c:layout>
              <c:tx>
                <c:rich>
                  <a:bodyPr/>
                  <a:lstStyle/>
                  <a:p>
                    <a:r>
                      <a:rPr lang="en-US" dirty="0">
                        <a:solidFill>
                          <a:schemeClr val="tx1"/>
                        </a:solidFill>
                      </a:rPr>
                      <a:t>Linguistico</a:t>
                    </a:r>
                  </a:p>
                  <a:p>
                    <a:fld id="{2843FEBE-7335-48E2-AD1F-263F914CFDB7}" type="VALUE">
                      <a:rPr lang="en-US">
                        <a:solidFill>
                          <a:schemeClr val="tx1"/>
                        </a:solidFill>
                      </a:rPr>
                      <a:pPr/>
                      <a:t>[VALUE]</a:t>
                    </a:fld>
                    <a:endParaRPr lang="en-GB"/>
                  </a:p>
                </c:rich>
              </c:tx>
              <c:dLblPos val="bestFit"/>
              <c:showLegendKey val="0"/>
              <c:showVal val="1"/>
              <c:showCatName val="0"/>
              <c:showSerName val="0"/>
              <c:showPercent val="0"/>
              <c:showBubbleSize val="0"/>
              <c:extLst>
                <c:ext xmlns:c15="http://schemas.microsoft.com/office/drawing/2012/chart" uri="{CE6537A1-D6FC-4f65-9D91-7224C49458BB}">
                  <c15:layout>
                    <c:manualLayout>
                      <c:w val="0.25822389908716259"/>
                      <c:h val="0.23720993801357476"/>
                    </c:manualLayout>
                  </c15:layout>
                  <c15:dlblFieldTable/>
                  <c15:showDataLabelsRange val="0"/>
                </c:ext>
                <c:ext xmlns:c16="http://schemas.microsoft.com/office/drawing/2014/chart" uri="{C3380CC4-5D6E-409C-BE32-E72D297353CC}">
                  <c16:uniqueId val="{00000005-EA1F-478C-9329-D578D9F8D229}"/>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Foglio1!$A$6:$A$8</c:f>
              <c:strCache>
                <c:ptCount val="3"/>
                <c:pt idx="0">
                  <c:v>Classico</c:v>
                </c:pt>
                <c:pt idx="1">
                  <c:v> Scientifico</c:v>
                </c:pt>
                <c:pt idx="2">
                  <c:v> Linguistico</c:v>
                </c:pt>
              </c:strCache>
            </c:strRef>
          </c:cat>
          <c:val>
            <c:numRef>
              <c:f>Foglio1!$B$6:$B$8</c:f>
              <c:numCache>
                <c:formatCode>0%</c:formatCode>
                <c:ptCount val="3"/>
                <c:pt idx="0">
                  <c:v>0.36</c:v>
                </c:pt>
                <c:pt idx="1">
                  <c:v>0.57999999999999996</c:v>
                </c:pt>
                <c:pt idx="2">
                  <c:v>0.06</c:v>
                </c:pt>
              </c:numCache>
            </c:numRef>
          </c:val>
          <c:extLst>
            <c:ext xmlns:c16="http://schemas.microsoft.com/office/drawing/2014/chart" uri="{C3380CC4-5D6E-409C-BE32-E72D297353CC}">
              <c16:uniqueId val="{00000006-EA1F-478C-9329-D578D9F8D22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solidFill>
            <a:schemeClr val="bg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EB7-4AE0-9114-C37B789FDF3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EB7-4AE0-9114-C37B789FDF3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EB7-4AE0-9114-C37B789FDF3B}"/>
              </c:ext>
            </c:extLst>
          </c:dPt>
          <c:dLbls>
            <c:dLbl>
              <c:idx val="0"/>
              <c:layout>
                <c:manualLayout>
                  <c:x val="-0.21423920295259324"/>
                  <c:y val="0.20182369163527986"/>
                </c:manualLayout>
              </c:layout>
              <c:tx>
                <c:rich>
                  <a:bodyPr/>
                  <a:lstStyle/>
                  <a:p>
                    <a:r>
                      <a:rPr lang="en-US" b="1" dirty="0">
                        <a:solidFill>
                          <a:schemeClr val="bg1"/>
                        </a:solidFill>
                      </a:rPr>
                      <a:t>Classico</a:t>
                    </a:r>
                  </a:p>
                  <a:p>
                    <a:fld id="{8B7E9AD2-76EA-41C2-9773-9D12E1889048}" type="VALUE">
                      <a:rPr lang="en-US" b="1">
                        <a:solidFill>
                          <a:schemeClr val="bg1"/>
                        </a:solidFill>
                      </a:rPr>
                      <a:pPr/>
                      <a:t>[VALUE]</a:t>
                    </a:fld>
                    <a:endParaRPr lang="en-GB"/>
                  </a:p>
                </c:rich>
              </c:tx>
              <c:dLblPos val="bestFit"/>
              <c:showLegendKey val="0"/>
              <c:showVal val="1"/>
              <c:showCatName val="0"/>
              <c:showSerName val="0"/>
              <c:showPercent val="0"/>
              <c:showBubbleSize val="0"/>
              <c:extLst>
                <c:ext xmlns:c15="http://schemas.microsoft.com/office/drawing/2012/chart" uri="{CE6537A1-D6FC-4f65-9D91-7224C49458BB}">
                  <c15:layout>
                    <c:manualLayout>
                      <c:w val="0.25967381591409688"/>
                      <c:h val="0.28830829663831037"/>
                    </c:manualLayout>
                  </c15:layout>
                  <c15:dlblFieldTable/>
                  <c15:showDataLabelsRange val="0"/>
                </c:ext>
                <c:ext xmlns:c16="http://schemas.microsoft.com/office/drawing/2014/chart" uri="{C3380CC4-5D6E-409C-BE32-E72D297353CC}">
                  <c16:uniqueId val="{00000001-EEB7-4AE0-9114-C37B789FDF3B}"/>
                </c:ext>
              </c:extLst>
            </c:dLbl>
            <c:dLbl>
              <c:idx val="1"/>
              <c:layout>
                <c:manualLayout>
                  <c:x val="0.20015822111626552"/>
                  <c:y val="-0.33664039256006761"/>
                </c:manualLayout>
              </c:layout>
              <c:tx>
                <c:rich>
                  <a:bodyPr/>
                  <a:lstStyle/>
                  <a:p>
                    <a:r>
                      <a:rPr lang="en-US" b="1" dirty="0" err="1">
                        <a:solidFill>
                          <a:schemeClr val="tx1"/>
                        </a:solidFill>
                      </a:rPr>
                      <a:t>Scientifico</a:t>
                    </a:r>
                    <a:endParaRPr lang="en-US" b="1" dirty="0">
                      <a:solidFill>
                        <a:schemeClr val="tx1"/>
                      </a:solidFill>
                    </a:endParaRPr>
                  </a:p>
                  <a:p>
                    <a:r>
                      <a:rPr lang="en-US" b="1" dirty="0">
                        <a:solidFill>
                          <a:schemeClr val="tx1"/>
                        </a:solidFill>
                      </a:rPr>
                      <a:t>84%</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28650357357379114"/>
                      <c:h val="0.26865012045400832"/>
                    </c:manualLayout>
                  </c15:layout>
                  <c15:showDataLabelsRange val="0"/>
                </c:ext>
                <c:ext xmlns:c16="http://schemas.microsoft.com/office/drawing/2014/chart" uri="{C3380CC4-5D6E-409C-BE32-E72D297353CC}">
                  <c16:uniqueId val="{00000003-EEB7-4AE0-9114-C37B789FDF3B}"/>
                </c:ext>
              </c:extLst>
            </c:dLbl>
            <c:dLbl>
              <c:idx val="2"/>
              <c:layout>
                <c:manualLayout>
                  <c:x val="7.9093735398770806E-2"/>
                  <c:y val="1.3425532591559406E-3"/>
                </c:manualLayout>
              </c:layout>
              <c:tx>
                <c:rich>
                  <a:bodyPr/>
                  <a:lstStyle/>
                  <a:p>
                    <a:r>
                      <a:rPr lang="en-US" b="1">
                        <a:solidFill>
                          <a:schemeClr val="tx1"/>
                        </a:solidFill>
                      </a:rPr>
                      <a:t>Linguistico</a:t>
                    </a:r>
                  </a:p>
                  <a:p>
                    <a:fld id="{2843FEBE-7335-48E2-AD1F-263F914CFDB7}" type="VALUE">
                      <a:rPr lang="en-US" b="1">
                        <a:solidFill>
                          <a:schemeClr val="tx1"/>
                        </a:solidFill>
                      </a:rPr>
                      <a:pPr/>
                      <a:t>[VALUE]</a:t>
                    </a:fld>
                    <a:endParaRPr lang="en-GB"/>
                  </a:p>
                </c:rich>
              </c:tx>
              <c:dLblPos val="bestFit"/>
              <c:showLegendKey val="0"/>
              <c:showVal val="1"/>
              <c:showCatName val="0"/>
              <c:showSerName val="0"/>
              <c:showPercent val="0"/>
              <c:showBubbleSize val="0"/>
              <c:extLst>
                <c:ext xmlns:c15="http://schemas.microsoft.com/office/drawing/2012/chart" uri="{CE6537A1-D6FC-4f65-9D91-7224C49458BB}">
                  <c15:layout>
                    <c:manualLayout>
                      <c:w val="0.29343811154791449"/>
                      <c:h val="0.26865012045400832"/>
                    </c:manualLayout>
                  </c15:layout>
                  <c15:dlblFieldTable/>
                  <c15:showDataLabelsRange val="0"/>
                </c:ext>
                <c:ext xmlns:c16="http://schemas.microsoft.com/office/drawing/2014/chart" uri="{C3380CC4-5D6E-409C-BE32-E72D297353CC}">
                  <c16:uniqueId val="{00000005-EEB7-4AE0-9114-C37B789FDF3B}"/>
                </c:ext>
              </c:extLst>
            </c:dLbl>
            <c:spPr>
              <a:noFill/>
              <a:ln>
                <a:noFill/>
              </a:ln>
              <a:effectLst/>
            </c:spPr>
            <c:txPr>
              <a:bodyPr rot="0" spcFirstLastPara="1" vertOverflow="ellipsis" vert="horz" wrap="square" anchor="ctr" anchorCtr="1"/>
              <a:lstStyle/>
              <a:p>
                <a:pPr>
                  <a:defRPr lang="en-US"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Foglio1!$A$6:$A$8</c:f>
              <c:strCache>
                <c:ptCount val="3"/>
                <c:pt idx="0">
                  <c:v>Classico</c:v>
                </c:pt>
                <c:pt idx="1">
                  <c:v> Scientifico</c:v>
                </c:pt>
                <c:pt idx="2">
                  <c:v> Linguistico</c:v>
                </c:pt>
              </c:strCache>
            </c:strRef>
          </c:cat>
          <c:val>
            <c:numRef>
              <c:f>Foglio1!$B$6:$B$8</c:f>
              <c:numCache>
                <c:formatCode>0%</c:formatCode>
                <c:ptCount val="3"/>
                <c:pt idx="0">
                  <c:v>0.14000000000000001</c:v>
                </c:pt>
                <c:pt idx="1">
                  <c:v>0.36</c:v>
                </c:pt>
                <c:pt idx="2">
                  <c:v>0.02</c:v>
                </c:pt>
              </c:numCache>
            </c:numRef>
          </c:val>
          <c:extLst>
            <c:ext xmlns:c16="http://schemas.microsoft.com/office/drawing/2014/chart" uri="{C3380CC4-5D6E-409C-BE32-E72D297353CC}">
              <c16:uniqueId val="{00000006-EEB7-4AE0-9114-C37B789FDF3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lgn="ctr">
        <a:defRPr lang="en-US" sz="1197" b="0" i="0" u="none" strike="noStrike" kern="1200" baseline="0">
          <a:solidFill>
            <a:schemeClr val="tx1"/>
          </a:solidFill>
          <a:latin typeface="+mn-lt"/>
          <a:ea typeface="+mn-ea"/>
          <a:cs typeface="+mn-cs"/>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4A7-4C8C-AA63-D5CBC63CE71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4A7-4C8C-AA63-D5CBC63CE713}"/>
              </c:ext>
            </c:extLst>
          </c:dPt>
          <c:dLbls>
            <c:dLbl>
              <c:idx val="0"/>
              <c:layout>
                <c:manualLayout>
                  <c:x val="-0.18772476525185461"/>
                  <c:y val="-0.28061888109310301"/>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r>
                      <a:rPr lang="en-US" sz="1200" dirty="0">
                        <a:solidFill>
                          <a:schemeClr val="bg1"/>
                        </a:solidFill>
                      </a:rPr>
                      <a:t>Classico</a:t>
                    </a:r>
                  </a:p>
                  <a:p>
                    <a:pPr>
                      <a:defRPr sz="1200" b="1">
                        <a:solidFill>
                          <a:schemeClr val="bg1"/>
                        </a:solidFill>
                      </a:defRPr>
                    </a:pPr>
                    <a:r>
                      <a:rPr lang="en-US" sz="1200" dirty="0">
                        <a:solidFill>
                          <a:schemeClr val="bg1"/>
                        </a:solidFill>
                      </a:rPr>
                      <a:t>68%</a:t>
                    </a: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30659272981047853"/>
                      <c:h val="0.30829476911039239"/>
                    </c:manualLayout>
                  </c15:layout>
                  <c15:showDataLabelsRange val="0"/>
                </c:ext>
                <c:ext xmlns:c16="http://schemas.microsoft.com/office/drawing/2014/chart" uri="{C3380CC4-5D6E-409C-BE32-E72D297353CC}">
                  <c16:uniqueId val="{00000001-04A7-4C8C-AA63-D5CBC63CE713}"/>
                </c:ext>
              </c:extLst>
            </c:dLbl>
            <c:dLbl>
              <c:idx val="1"/>
              <c:layout>
                <c:manualLayout>
                  <c:x val="0.15425414306894233"/>
                  <c:y val="0.2029004225763491"/>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r>
                      <a:rPr lang="en-US" sz="1200">
                        <a:solidFill>
                          <a:schemeClr val="tx1"/>
                        </a:solidFill>
                      </a:rPr>
                      <a:t>Scientifico</a:t>
                    </a:r>
                  </a:p>
                  <a:p>
                    <a:pPr>
                      <a:defRPr sz="1200" b="1">
                        <a:solidFill>
                          <a:schemeClr val="tx1"/>
                        </a:solidFill>
                      </a:defRPr>
                    </a:pPr>
                    <a:fld id="{0C2CD46C-E982-43E3-AE67-056003D84EFD}" type="VALUE">
                      <a:rPr lang="en-US" sz="1200">
                        <a:solidFill>
                          <a:schemeClr val="tx1"/>
                        </a:solidFill>
                      </a:rPr>
                      <a:pPr>
                        <a:defRPr sz="1200" b="1">
                          <a:solidFill>
                            <a:schemeClr val="tx1"/>
                          </a:solidFill>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36267973667030073"/>
                      <c:h val="0.2601296401000035"/>
                    </c:manualLayout>
                  </c15:layout>
                  <c15:dlblFieldTable/>
                  <c15:showDataLabelsRange val="0"/>
                </c:ext>
                <c:ext xmlns:c16="http://schemas.microsoft.com/office/drawing/2014/chart" uri="{C3380CC4-5D6E-409C-BE32-E72D297353CC}">
                  <c16:uniqueId val="{00000003-04A7-4C8C-AA63-D5CBC63CE71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Foglio1!$A$6:$A$7</c:f>
              <c:strCache>
                <c:ptCount val="2"/>
                <c:pt idx="0">
                  <c:v>Classico</c:v>
                </c:pt>
                <c:pt idx="1">
                  <c:v> Scientifico</c:v>
                </c:pt>
              </c:strCache>
            </c:strRef>
          </c:cat>
          <c:val>
            <c:numRef>
              <c:f>Foglio1!$B$6:$B$7</c:f>
              <c:numCache>
                <c:formatCode>0%</c:formatCode>
                <c:ptCount val="2"/>
                <c:pt idx="0">
                  <c:v>0.65</c:v>
                </c:pt>
                <c:pt idx="1">
                  <c:v>0.32</c:v>
                </c:pt>
              </c:numCache>
            </c:numRef>
          </c:val>
          <c:extLst>
            <c:ext xmlns:c16="http://schemas.microsoft.com/office/drawing/2014/chart" uri="{C3380CC4-5D6E-409C-BE32-E72D297353CC}">
              <c16:uniqueId val="{00000004-04A7-4C8C-AA63-D5CBC63CE713}"/>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2 years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0.45</c:v>
                </c:pt>
              </c:numCache>
            </c:numRef>
          </c:val>
          <c:extLst>
            <c:ext xmlns:c16="http://schemas.microsoft.com/office/drawing/2014/chart" uri="{C3380CC4-5D6E-409C-BE32-E72D297353CC}">
              <c16:uniqueId val="{00000000-63F6-4DDF-BF28-E649E44DEA4D}"/>
            </c:ext>
          </c:extLst>
        </c:ser>
        <c:ser>
          <c:idx val="2"/>
          <c:order val="1"/>
          <c:tx>
            <c:strRef>
              <c:f>Sheet1!$D$1</c:f>
              <c:strCache>
                <c:ptCount val="1"/>
                <c:pt idx="0">
                  <c:v>3 years </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0.28999999999999998</c:v>
                </c:pt>
              </c:numCache>
            </c:numRef>
          </c:val>
          <c:extLst>
            <c:ext xmlns:c16="http://schemas.microsoft.com/office/drawing/2014/chart" uri="{C3380CC4-5D6E-409C-BE32-E72D297353CC}">
              <c16:uniqueId val="{00000001-63F6-4DDF-BF28-E649E44DEA4D}"/>
            </c:ext>
          </c:extLst>
        </c:ser>
        <c:ser>
          <c:idx val="3"/>
          <c:order val="2"/>
          <c:tx>
            <c:strRef>
              <c:f>Sheet1!$E$1</c:f>
              <c:strCache>
                <c:ptCount val="1"/>
                <c:pt idx="0">
                  <c:v>4 years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0%</c:formatCode>
                <c:ptCount val="1"/>
                <c:pt idx="0">
                  <c:v>0.21</c:v>
                </c:pt>
              </c:numCache>
            </c:numRef>
          </c:val>
          <c:extLst>
            <c:ext xmlns:c16="http://schemas.microsoft.com/office/drawing/2014/chart" uri="{C3380CC4-5D6E-409C-BE32-E72D297353CC}">
              <c16:uniqueId val="{00000002-63F6-4DDF-BF28-E649E44DEA4D}"/>
            </c:ext>
          </c:extLst>
        </c:ser>
        <c:dLbls>
          <c:showLegendKey val="0"/>
          <c:showVal val="0"/>
          <c:showCatName val="0"/>
          <c:showSerName val="0"/>
          <c:showPercent val="0"/>
          <c:showBubbleSize val="0"/>
        </c:dLbls>
        <c:gapWidth val="219"/>
        <c:overlap val="-27"/>
        <c:axId val="1166655592"/>
        <c:axId val="1166655920"/>
      </c:barChart>
      <c:catAx>
        <c:axId val="1166655592"/>
        <c:scaling>
          <c:orientation val="minMax"/>
        </c:scaling>
        <c:delete val="1"/>
        <c:axPos val="b"/>
        <c:numFmt formatCode="General" sourceLinked="1"/>
        <c:majorTickMark val="none"/>
        <c:minorTickMark val="none"/>
        <c:tickLblPos val="nextTo"/>
        <c:crossAx val="1166655920"/>
        <c:crosses val="autoZero"/>
        <c:auto val="1"/>
        <c:lblAlgn val="ctr"/>
        <c:lblOffset val="100"/>
        <c:noMultiLvlLbl val="0"/>
      </c:catAx>
      <c:valAx>
        <c:axId val="1166655920"/>
        <c:scaling>
          <c:orientation val="minMax"/>
        </c:scaling>
        <c:delete val="1"/>
        <c:axPos val="l"/>
        <c:numFmt formatCode="0%" sourceLinked="1"/>
        <c:majorTickMark val="none"/>
        <c:minorTickMark val="none"/>
        <c:tickLblPos val="nextTo"/>
        <c:crossAx val="1166655592"/>
        <c:crosses val="autoZero"/>
        <c:crossBetween val="between"/>
      </c:valAx>
      <c:spPr>
        <a:noFill/>
        <a:ln>
          <a:noFill/>
        </a:ln>
        <a:effectLst/>
      </c:spPr>
    </c:plotArea>
    <c:legend>
      <c:legendPos val="b"/>
      <c:layout>
        <c:manualLayout>
          <c:xMode val="edge"/>
          <c:yMode val="edge"/>
          <c:x val="0"/>
          <c:y val="0.81131241810481924"/>
          <c:w val="0.99880710423065733"/>
          <c:h val="0.18868758189518067"/>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0.49</c:v>
                </c:pt>
              </c:numCache>
            </c:numRef>
          </c:val>
          <c:extLst>
            <c:ext xmlns:c16="http://schemas.microsoft.com/office/drawing/2014/chart" uri="{C3380CC4-5D6E-409C-BE32-E72D297353CC}">
              <c16:uniqueId val="{00000000-7883-4FDD-814B-0067D014A356}"/>
            </c:ext>
          </c:extLst>
        </c:ser>
        <c:ser>
          <c:idx val="1"/>
          <c:order val="1"/>
          <c:tx>
            <c:strRef>
              <c:f>Sheet1!$C$1</c:f>
              <c:strCache>
                <c:ptCount val="1"/>
                <c:pt idx="0">
                  <c:v>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0.38</c:v>
                </c:pt>
              </c:numCache>
            </c:numRef>
          </c:val>
          <c:extLst>
            <c:ext xmlns:c16="http://schemas.microsoft.com/office/drawing/2014/chart" uri="{C3380CC4-5D6E-409C-BE32-E72D297353CC}">
              <c16:uniqueId val="{00000001-7883-4FDD-814B-0067D014A356}"/>
            </c:ext>
          </c:extLst>
        </c:ser>
        <c:dLbls>
          <c:showLegendKey val="0"/>
          <c:showVal val="0"/>
          <c:showCatName val="0"/>
          <c:showSerName val="0"/>
          <c:showPercent val="0"/>
          <c:showBubbleSize val="0"/>
        </c:dLbls>
        <c:gapWidth val="219"/>
        <c:overlap val="-27"/>
        <c:axId val="1180432888"/>
        <c:axId val="1180428296"/>
      </c:barChart>
      <c:catAx>
        <c:axId val="1180432888"/>
        <c:scaling>
          <c:orientation val="minMax"/>
        </c:scaling>
        <c:delete val="1"/>
        <c:axPos val="b"/>
        <c:numFmt formatCode="General" sourceLinked="1"/>
        <c:majorTickMark val="none"/>
        <c:minorTickMark val="none"/>
        <c:tickLblPos val="nextTo"/>
        <c:crossAx val="1180428296"/>
        <c:crosses val="autoZero"/>
        <c:auto val="1"/>
        <c:lblAlgn val="ctr"/>
        <c:lblOffset val="100"/>
        <c:noMultiLvlLbl val="0"/>
      </c:catAx>
      <c:valAx>
        <c:axId val="1180428296"/>
        <c:scaling>
          <c:orientation val="minMax"/>
        </c:scaling>
        <c:delete val="1"/>
        <c:axPos val="l"/>
        <c:numFmt formatCode="0%" sourceLinked="1"/>
        <c:majorTickMark val="none"/>
        <c:minorTickMark val="none"/>
        <c:tickLblPos val="nextTo"/>
        <c:crossAx val="1180432888"/>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1st year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0.85</c:v>
                </c:pt>
              </c:numCache>
            </c:numRef>
          </c:val>
          <c:extLst>
            <c:ext xmlns:c16="http://schemas.microsoft.com/office/drawing/2014/chart" uri="{C3380CC4-5D6E-409C-BE32-E72D297353CC}">
              <c16:uniqueId val="{00000000-0C1A-4D95-8449-2B9AADA7E935}"/>
            </c:ext>
          </c:extLst>
        </c:ser>
        <c:ser>
          <c:idx val="1"/>
          <c:order val="1"/>
          <c:tx>
            <c:strRef>
              <c:f>Sheet1!$C$1</c:f>
              <c:strCache>
                <c:ptCount val="1"/>
                <c:pt idx="0">
                  <c:v>2nd year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0.08</c:v>
                </c:pt>
              </c:numCache>
            </c:numRef>
          </c:val>
          <c:extLst>
            <c:ext xmlns:c16="http://schemas.microsoft.com/office/drawing/2014/chart" uri="{C3380CC4-5D6E-409C-BE32-E72D297353CC}">
              <c16:uniqueId val="{00000001-0C1A-4D95-8449-2B9AADA7E935}"/>
            </c:ext>
          </c:extLst>
        </c:ser>
        <c:dLbls>
          <c:showLegendKey val="0"/>
          <c:showVal val="0"/>
          <c:showCatName val="0"/>
          <c:showSerName val="0"/>
          <c:showPercent val="0"/>
          <c:showBubbleSize val="0"/>
        </c:dLbls>
        <c:gapWidth val="219"/>
        <c:overlap val="-27"/>
        <c:axId val="1194538488"/>
        <c:axId val="1194539472"/>
      </c:barChart>
      <c:catAx>
        <c:axId val="1194538488"/>
        <c:scaling>
          <c:orientation val="minMax"/>
        </c:scaling>
        <c:delete val="1"/>
        <c:axPos val="b"/>
        <c:numFmt formatCode="General" sourceLinked="1"/>
        <c:majorTickMark val="none"/>
        <c:minorTickMark val="none"/>
        <c:tickLblPos val="nextTo"/>
        <c:crossAx val="1194539472"/>
        <c:crosses val="autoZero"/>
        <c:auto val="1"/>
        <c:lblAlgn val="ctr"/>
        <c:lblOffset val="100"/>
        <c:noMultiLvlLbl val="0"/>
      </c:catAx>
      <c:valAx>
        <c:axId val="1194539472"/>
        <c:scaling>
          <c:orientation val="minMax"/>
        </c:scaling>
        <c:delete val="1"/>
        <c:axPos val="l"/>
        <c:numFmt formatCode="0%" sourceLinked="1"/>
        <c:majorTickMark val="none"/>
        <c:minorTickMark val="none"/>
        <c:tickLblPos val="nextTo"/>
        <c:crossAx val="119453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ONLY in schooling time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0.83</c:v>
                </c:pt>
              </c:numCache>
            </c:numRef>
          </c:val>
          <c:extLst>
            <c:ext xmlns:c16="http://schemas.microsoft.com/office/drawing/2014/chart" uri="{C3380CC4-5D6E-409C-BE32-E72D297353CC}">
              <c16:uniqueId val="{00000000-3CA0-4524-8D80-919E45025E50}"/>
            </c:ext>
          </c:extLst>
        </c:ser>
        <c:ser>
          <c:idx val="1"/>
          <c:order val="1"/>
          <c:tx>
            <c:strRef>
              <c:f>Sheet1!$C$1</c:f>
              <c:strCache>
                <c:ptCount val="1"/>
                <c:pt idx="0">
                  <c:v>ALSO in the afternoon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0.11</c:v>
                </c:pt>
              </c:numCache>
            </c:numRef>
          </c:val>
          <c:extLst>
            <c:ext xmlns:c16="http://schemas.microsoft.com/office/drawing/2014/chart" uri="{C3380CC4-5D6E-409C-BE32-E72D297353CC}">
              <c16:uniqueId val="{00000001-3CA0-4524-8D80-919E45025E50}"/>
            </c:ext>
          </c:extLst>
        </c:ser>
        <c:dLbls>
          <c:showLegendKey val="0"/>
          <c:showVal val="0"/>
          <c:showCatName val="0"/>
          <c:showSerName val="0"/>
          <c:showPercent val="0"/>
          <c:showBubbleSize val="0"/>
        </c:dLbls>
        <c:gapWidth val="219"/>
        <c:overlap val="-27"/>
        <c:axId val="1194538488"/>
        <c:axId val="1194539472"/>
      </c:barChart>
      <c:catAx>
        <c:axId val="1194538488"/>
        <c:scaling>
          <c:orientation val="minMax"/>
        </c:scaling>
        <c:delete val="1"/>
        <c:axPos val="b"/>
        <c:numFmt formatCode="General" sourceLinked="1"/>
        <c:majorTickMark val="none"/>
        <c:minorTickMark val="none"/>
        <c:tickLblPos val="nextTo"/>
        <c:crossAx val="1194539472"/>
        <c:crosses val="autoZero"/>
        <c:auto val="1"/>
        <c:lblAlgn val="ctr"/>
        <c:lblOffset val="100"/>
        <c:noMultiLvlLbl val="0"/>
      </c:catAx>
      <c:valAx>
        <c:axId val="1194539472"/>
        <c:scaling>
          <c:orientation val="minMax"/>
        </c:scaling>
        <c:delete val="1"/>
        <c:axPos val="l"/>
        <c:numFmt formatCode="0%" sourceLinked="1"/>
        <c:majorTickMark val="none"/>
        <c:minorTickMark val="none"/>
        <c:tickLblPos val="nextTo"/>
        <c:crossAx val="1194538488"/>
        <c:crosses val="autoZero"/>
        <c:crossBetween val="between"/>
      </c:valAx>
      <c:spPr>
        <a:solidFill>
          <a:srgbClr val="FFFFFF"/>
        </a:soli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43432701680159"/>
          <c:y val="0.10041448324751641"/>
          <c:w val="0.76113108748410652"/>
          <c:h val="0.79917103350496721"/>
        </c:manualLayout>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D0CD-44BF-B2FE-615C5E9C3A1E}"/>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D0CD-44BF-B2FE-615C5E9C3A1E}"/>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D0CD-44BF-B2FE-615C5E9C3A1E}"/>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D0CD-44BF-B2FE-615C5E9C3A1E}"/>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D0CD-44BF-B2FE-615C5E9C3A1E}"/>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D0CD-44BF-B2FE-615C5E9C3A1E}"/>
              </c:ext>
            </c:extLst>
          </c:dPt>
          <c:dLbls>
            <c:dLbl>
              <c:idx val="0"/>
              <c:layout>
                <c:manualLayout>
                  <c:x val="-6.8253503934463999E-2"/>
                  <c:y val="0.16427468661106376"/>
                </c:manualLayout>
              </c:layout>
              <c:tx>
                <c:rich>
                  <a:bodyPr/>
                  <a:lstStyle/>
                  <a:p>
                    <a:r>
                      <a:rPr lang="en-US" dirty="0"/>
                      <a:t>2</a:t>
                    </a:r>
                  </a:p>
                  <a:p>
                    <a:r>
                      <a:rPr lang="en-US" sz="1200" dirty="0"/>
                      <a:t>(14%)</a:t>
                    </a:r>
                    <a:endParaRPr lang="en-US" sz="1400"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0CD-44BF-B2FE-615C5E9C3A1E}"/>
                </c:ext>
              </c:extLst>
            </c:dLbl>
            <c:dLbl>
              <c:idx val="1"/>
              <c:layout>
                <c:manualLayout>
                  <c:x val="-0.18658492430471219"/>
                  <c:y val="-0.17372390074548363"/>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accent4"/>
                        </a:solidFill>
                        <a:latin typeface="+mn-lt"/>
                        <a:ea typeface="+mn-ea"/>
                        <a:cs typeface="+mn-cs"/>
                      </a:defRPr>
                    </a:pPr>
                    <a:r>
                      <a:rPr lang="en-US" sz="1600" dirty="0"/>
                      <a:t>3</a:t>
                    </a:r>
                  </a:p>
                  <a:p>
                    <a:pPr>
                      <a:defRPr sz="1600" b="1">
                        <a:solidFill>
                          <a:schemeClr val="accent4"/>
                        </a:solidFill>
                      </a:defRPr>
                    </a:pPr>
                    <a:r>
                      <a:rPr lang="en-US" sz="1200" dirty="0"/>
                      <a:t>(39%)</a:t>
                    </a: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accent4"/>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5103818119453455"/>
                      <c:h val="0.16856538641498045"/>
                    </c:manualLayout>
                  </c15:layout>
                  <c15:showDataLabelsRange val="0"/>
                </c:ext>
                <c:ext xmlns:c16="http://schemas.microsoft.com/office/drawing/2014/chart" uri="{C3380CC4-5D6E-409C-BE32-E72D297353CC}">
                  <c16:uniqueId val="{00000003-D0CD-44BF-B2FE-615C5E9C3A1E}"/>
                </c:ext>
              </c:extLst>
            </c:dLbl>
            <c:dLbl>
              <c:idx val="2"/>
              <c:layout>
                <c:manualLayout>
                  <c:x val="0.14659161780776889"/>
                  <c:y val="-0.15351128339887646"/>
                </c:manualLayout>
              </c:layout>
              <c:tx>
                <c:rich>
                  <a:bodyPr/>
                  <a:lstStyle/>
                  <a:p>
                    <a:r>
                      <a:rPr lang="en-US" dirty="0"/>
                      <a:t>4</a:t>
                    </a:r>
                  </a:p>
                  <a:p>
                    <a:r>
                      <a:rPr lang="en-US" sz="1200" dirty="0"/>
                      <a:t>(20%)</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0CD-44BF-B2FE-615C5E9C3A1E}"/>
                </c:ext>
              </c:extLst>
            </c:dLbl>
            <c:dLbl>
              <c:idx val="3"/>
              <c:layout>
                <c:manualLayout>
                  <c:x val="0.14266786437687695"/>
                  <c:y val="6.8189403265820653E-2"/>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r>
                      <a:rPr lang="en-US" sz="1600" dirty="0">
                        <a:solidFill>
                          <a:schemeClr val="bg1"/>
                        </a:solidFill>
                      </a:rPr>
                      <a:t>5</a:t>
                    </a:r>
                  </a:p>
                  <a:p>
                    <a:pPr>
                      <a:defRPr sz="1600" b="1">
                        <a:solidFill>
                          <a:schemeClr val="bg1"/>
                        </a:solidFill>
                      </a:defRPr>
                    </a:pPr>
                    <a:r>
                      <a:rPr lang="en-US" sz="1200" dirty="0">
                        <a:solidFill>
                          <a:schemeClr val="bg1"/>
                        </a:solidFill>
                      </a:rPr>
                      <a:t>(16%)</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0CD-44BF-B2FE-615C5E9C3A1E}"/>
                </c:ext>
              </c:extLst>
            </c:dLbl>
            <c:dLbl>
              <c:idx val="4"/>
              <c:layout>
                <c:manualLayout>
                  <c:x val="6.9926458813845488E-2"/>
                  <c:y val="0.11675373072945643"/>
                </c:manualLayout>
              </c:layout>
              <c:tx>
                <c:rich>
                  <a:bodyPr/>
                  <a:lstStyle/>
                  <a:p>
                    <a:r>
                      <a:rPr lang="en-US" dirty="0"/>
                      <a:t>6</a:t>
                    </a:r>
                  </a:p>
                  <a:p>
                    <a:r>
                      <a:rPr lang="en-US" sz="1200" dirty="0"/>
                      <a:t>(6%)</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0CD-44BF-B2FE-615C5E9C3A1E}"/>
                </c:ext>
              </c:extLst>
            </c:dLbl>
            <c:dLbl>
              <c:idx val="5"/>
              <c:layout>
                <c:manualLayout>
                  <c:x val="2.0319167764645731E-2"/>
                  <c:y val="0.11118374900310689"/>
                </c:manualLayout>
              </c:layout>
              <c:tx>
                <c:rich>
                  <a:bodyPr/>
                  <a:lstStyle/>
                  <a:p>
                    <a:r>
                      <a:rPr lang="en-US" dirty="0"/>
                      <a:t>7</a:t>
                    </a:r>
                  </a:p>
                  <a:p>
                    <a:r>
                      <a:rPr lang="en-US" sz="1200" dirty="0"/>
                      <a:t>(5%)</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D0CD-44BF-B2FE-615C5E9C3A1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4"/>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RQ_1_b!$A$6:$A$11</c:f>
              <c:numCache>
                <c:formatCode>General</c:formatCode>
                <c:ptCount val="6"/>
                <c:pt idx="0">
                  <c:v>2</c:v>
                </c:pt>
                <c:pt idx="1">
                  <c:v>3</c:v>
                </c:pt>
                <c:pt idx="2">
                  <c:v>4</c:v>
                </c:pt>
                <c:pt idx="3">
                  <c:v>5</c:v>
                </c:pt>
                <c:pt idx="4">
                  <c:v>6</c:v>
                </c:pt>
                <c:pt idx="5">
                  <c:v>7</c:v>
                </c:pt>
              </c:numCache>
            </c:numRef>
          </c:cat>
          <c:val>
            <c:numRef>
              <c:f>RQ_1_b!$B$6:$B$11</c:f>
              <c:numCache>
                <c:formatCode>0%</c:formatCode>
                <c:ptCount val="6"/>
                <c:pt idx="0">
                  <c:v>0.14000000000000001</c:v>
                </c:pt>
                <c:pt idx="1">
                  <c:v>0.39</c:v>
                </c:pt>
                <c:pt idx="2">
                  <c:v>0.2</c:v>
                </c:pt>
                <c:pt idx="3">
                  <c:v>0.16</c:v>
                </c:pt>
                <c:pt idx="4">
                  <c:v>0.06</c:v>
                </c:pt>
                <c:pt idx="5">
                  <c:v>0.05</c:v>
                </c:pt>
              </c:numCache>
            </c:numRef>
          </c:val>
          <c:extLst>
            <c:ext xmlns:c16="http://schemas.microsoft.com/office/drawing/2014/chart" uri="{C3380CC4-5D6E-409C-BE32-E72D297353CC}">
              <c16:uniqueId val="{0000000C-D0CD-44BF-B2FE-615C5E9C3A1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image" Target="../media/image20.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image" Target="../media/image2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0FE60C-C6E8-4179-A3B1-1BF63A2249CE}"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E822D719-3887-4F03-839A-619457839FCE}">
      <dgm:prSet phldrT="[Text]"/>
      <dgm:spPr/>
      <dgm:t>
        <a:bodyPr/>
        <a:lstStyle/>
        <a:p>
          <a:r>
            <a:rPr lang="it-IT"/>
            <a:t>Percorsi Cambridge International </a:t>
          </a:r>
          <a:endParaRPr lang="en-GB"/>
        </a:p>
      </dgm:t>
    </dgm:pt>
    <dgm:pt modelId="{A39054A6-4678-4398-B36E-E36B49110590}" type="parTrans" cxnId="{56A133ED-179D-4396-8AC2-68A56D6C7DA3}">
      <dgm:prSet/>
      <dgm:spPr/>
      <dgm:t>
        <a:bodyPr/>
        <a:lstStyle/>
        <a:p>
          <a:endParaRPr lang="en-GB"/>
        </a:p>
      </dgm:t>
    </dgm:pt>
    <dgm:pt modelId="{8D1D9368-455C-4C3D-8439-3989C09BF8F9}" type="sibTrans" cxnId="{56A133ED-179D-4396-8AC2-68A56D6C7DA3}">
      <dgm:prSet/>
      <dgm:spPr/>
      <dgm:t>
        <a:bodyPr/>
        <a:lstStyle/>
        <a:p>
          <a:endParaRPr lang="en-GB"/>
        </a:p>
      </dgm:t>
    </dgm:pt>
    <dgm:pt modelId="{5FB4E6B0-585B-453C-84C2-CB2176B0877A}">
      <dgm:prSet custT="1"/>
      <dgm:spPr/>
      <dgm:t>
        <a:bodyPr/>
        <a:lstStyle/>
        <a:p>
          <a:pPr algn="ctr"/>
          <a:r>
            <a:rPr lang="it-IT" sz="1200" b="0" dirty="0"/>
            <a:t>Abilità di comunicazione interpersonale di base (per scopi sociali)</a:t>
          </a:r>
          <a:endParaRPr lang="it-IT" sz="1200" b="1" u="sng" dirty="0"/>
        </a:p>
      </dgm:t>
    </dgm:pt>
    <dgm:pt modelId="{B4FA5E08-AFE0-4237-82A4-158FEB854BB4}" type="parTrans" cxnId="{0ED4A64B-49D4-4B13-B10A-A44DB1679CE0}">
      <dgm:prSet/>
      <dgm:spPr/>
      <dgm:t>
        <a:bodyPr/>
        <a:lstStyle/>
        <a:p>
          <a:endParaRPr lang="en-GB"/>
        </a:p>
      </dgm:t>
    </dgm:pt>
    <dgm:pt modelId="{70BA088D-CAD8-4270-9399-1DFF4ADC0290}" type="sibTrans" cxnId="{0ED4A64B-49D4-4B13-B10A-A44DB1679CE0}">
      <dgm:prSet/>
      <dgm:spPr/>
      <dgm:t>
        <a:bodyPr/>
        <a:lstStyle/>
        <a:p>
          <a:endParaRPr lang="en-GB"/>
        </a:p>
      </dgm:t>
    </dgm:pt>
    <dgm:pt modelId="{7B76680D-EC0F-4733-9D5D-FC4D6BFA862D}">
      <dgm:prSet custT="1"/>
      <dgm:spPr/>
      <dgm:t>
        <a:bodyPr/>
        <a:lstStyle/>
        <a:p>
          <a:pPr algn="ctr"/>
          <a:r>
            <a:rPr lang="it-IT" sz="1200" b="0" dirty="0"/>
            <a:t>Insegnamento tradizionale di Inglese</a:t>
          </a:r>
        </a:p>
        <a:p>
          <a:pPr algn="ctr"/>
          <a:r>
            <a:rPr lang="it-IT" sz="1200" b="1" u="sng" dirty="0"/>
            <a:t>(3) ore settimanali</a:t>
          </a:r>
          <a:endParaRPr lang="en-GB" sz="1200" b="0" dirty="0"/>
        </a:p>
      </dgm:t>
    </dgm:pt>
    <dgm:pt modelId="{CF210C8F-57F6-4CDB-8FF6-8529990D592A}" type="parTrans" cxnId="{13CD319A-BFFA-40F2-A2CC-76C40B3C92B3}">
      <dgm:prSet/>
      <dgm:spPr/>
      <dgm:t>
        <a:bodyPr/>
        <a:lstStyle/>
        <a:p>
          <a:endParaRPr lang="en-GB"/>
        </a:p>
      </dgm:t>
    </dgm:pt>
    <dgm:pt modelId="{A167439D-7035-485B-8A0D-3992045545A3}" type="sibTrans" cxnId="{13CD319A-BFFA-40F2-A2CC-76C40B3C92B3}">
      <dgm:prSet/>
      <dgm:spPr/>
      <dgm:t>
        <a:bodyPr/>
        <a:lstStyle/>
        <a:p>
          <a:endParaRPr lang="en-GB"/>
        </a:p>
      </dgm:t>
    </dgm:pt>
    <dgm:pt modelId="{35B01950-2BA2-464B-8DB9-335992CE8C20}">
      <dgm:prSet custT="1"/>
      <dgm:spPr/>
      <dgm:t>
        <a:bodyPr/>
        <a:lstStyle/>
        <a:p>
          <a:pPr algn="ctr"/>
          <a:r>
            <a:rPr lang="it-IT" sz="1200" b="0" dirty="0"/>
            <a:t>Insegnamento  addizionale in Inglese</a:t>
          </a:r>
        </a:p>
        <a:p>
          <a:pPr algn="ctr"/>
          <a:r>
            <a:rPr lang="it-IT" sz="1200" b="1" u="sng" dirty="0">
              <a:effectLst/>
            </a:rPr>
            <a:t>(5) ore settimanali</a:t>
          </a:r>
        </a:p>
      </dgm:t>
    </dgm:pt>
    <dgm:pt modelId="{D7391031-EF6E-4B0D-B071-374A6F77730F}" type="parTrans" cxnId="{3D1A2151-8EAB-4B0C-9B5C-7CB3F838EBD6}">
      <dgm:prSet/>
      <dgm:spPr/>
      <dgm:t>
        <a:bodyPr/>
        <a:lstStyle/>
        <a:p>
          <a:endParaRPr lang="en-GB"/>
        </a:p>
      </dgm:t>
    </dgm:pt>
    <dgm:pt modelId="{D2E520B2-1364-4BEE-AD25-024B43C2E0C9}" type="sibTrans" cxnId="{3D1A2151-8EAB-4B0C-9B5C-7CB3F838EBD6}">
      <dgm:prSet/>
      <dgm:spPr/>
      <dgm:t>
        <a:bodyPr/>
        <a:lstStyle/>
        <a:p>
          <a:endParaRPr lang="en-GB"/>
        </a:p>
      </dgm:t>
    </dgm:pt>
    <dgm:pt modelId="{D5BFC99A-F0F9-4AC8-B00C-53C3385B284F}">
      <dgm:prSet custT="1"/>
      <dgm:spPr/>
      <dgm:t>
        <a:bodyPr/>
        <a:lstStyle/>
        <a:p>
          <a:pPr algn="ctr"/>
          <a:r>
            <a:rPr lang="it-IT" sz="1200" dirty="0"/>
            <a:t>Abilità linguistica e cognitiva di tipo accademico (per studiare)</a:t>
          </a:r>
        </a:p>
      </dgm:t>
    </dgm:pt>
    <dgm:pt modelId="{DA521FBD-39F0-42D5-AB3E-FC5651AD443B}" type="parTrans" cxnId="{231CFC2D-71F2-483A-9B10-24BC60AB81A9}">
      <dgm:prSet/>
      <dgm:spPr/>
      <dgm:t>
        <a:bodyPr/>
        <a:lstStyle/>
        <a:p>
          <a:endParaRPr lang="en-GB"/>
        </a:p>
      </dgm:t>
    </dgm:pt>
    <dgm:pt modelId="{11506D99-72E5-4A28-8F63-9F556C17839D}" type="sibTrans" cxnId="{231CFC2D-71F2-483A-9B10-24BC60AB81A9}">
      <dgm:prSet/>
      <dgm:spPr/>
      <dgm:t>
        <a:bodyPr/>
        <a:lstStyle/>
        <a:p>
          <a:endParaRPr lang="en-GB"/>
        </a:p>
      </dgm:t>
    </dgm:pt>
    <dgm:pt modelId="{B43550F7-36F9-4810-BB52-FB57191E7B3A}" type="pres">
      <dgm:prSet presAssocID="{BA0FE60C-C6E8-4179-A3B1-1BF63A2249CE}" presName="Name0" presStyleCnt="0">
        <dgm:presLayoutVars>
          <dgm:chMax val="1"/>
          <dgm:dir/>
          <dgm:animLvl val="ctr"/>
          <dgm:resizeHandles val="exact"/>
        </dgm:presLayoutVars>
      </dgm:prSet>
      <dgm:spPr/>
    </dgm:pt>
    <dgm:pt modelId="{85E93BC3-0C68-4B70-860F-BA0D6CC22F5D}" type="pres">
      <dgm:prSet presAssocID="{E822D719-3887-4F03-839A-619457839FCE}" presName="centerShape" presStyleLbl="node0" presStyleIdx="0" presStyleCnt="1"/>
      <dgm:spPr/>
    </dgm:pt>
    <dgm:pt modelId="{960DFE11-ABD4-429F-BE0B-6CFACA8E4A14}" type="pres">
      <dgm:prSet presAssocID="{35B01950-2BA2-464B-8DB9-335992CE8C20}" presName="node" presStyleLbl="node1" presStyleIdx="0" presStyleCnt="4" custScaleX="133331" custScaleY="121055">
        <dgm:presLayoutVars>
          <dgm:bulletEnabled val="1"/>
        </dgm:presLayoutVars>
      </dgm:prSet>
      <dgm:spPr/>
    </dgm:pt>
    <dgm:pt modelId="{583E9DF2-B41B-4B99-A511-845E6C88D1A4}" type="pres">
      <dgm:prSet presAssocID="{35B01950-2BA2-464B-8DB9-335992CE8C20}" presName="dummy" presStyleCnt="0"/>
      <dgm:spPr/>
    </dgm:pt>
    <dgm:pt modelId="{8CB11833-E67D-4BD1-9420-5C99031E70D1}" type="pres">
      <dgm:prSet presAssocID="{D2E520B2-1364-4BEE-AD25-024B43C2E0C9}" presName="sibTrans" presStyleLbl="sibTrans2D1" presStyleIdx="0" presStyleCnt="4"/>
      <dgm:spPr/>
    </dgm:pt>
    <dgm:pt modelId="{7BD4582D-5C22-4F6E-8928-588594C7004A}" type="pres">
      <dgm:prSet presAssocID="{D5BFC99A-F0F9-4AC8-B00C-53C3385B284F}" presName="node" presStyleLbl="node1" presStyleIdx="1" presStyleCnt="4" custScaleX="123881" custScaleY="116372">
        <dgm:presLayoutVars>
          <dgm:bulletEnabled val="1"/>
        </dgm:presLayoutVars>
      </dgm:prSet>
      <dgm:spPr/>
    </dgm:pt>
    <dgm:pt modelId="{CFC8AB6B-3EE4-4CC7-B4BD-0A3766AF3D9D}" type="pres">
      <dgm:prSet presAssocID="{D5BFC99A-F0F9-4AC8-B00C-53C3385B284F}" presName="dummy" presStyleCnt="0"/>
      <dgm:spPr/>
    </dgm:pt>
    <dgm:pt modelId="{EC01A02B-5642-4F29-B4E5-06D65DCFA59F}" type="pres">
      <dgm:prSet presAssocID="{11506D99-72E5-4A28-8F63-9F556C17839D}" presName="sibTrans" presStyleLbl="sibTrans2D1" presStyleIdx="1" presStyleCnt="4"/>
      <dgm:spPr/>
    </dgm:pt>
    <dgm:pt modelId="{AAA186D2-9675-4551-A1E0-EDA7F85287CB}" type="pres">
      <dgm:prSet presAssocID="{7B76680D-EC0F-4733-9D5D-FC4D6BFA862D}" presName="node" presStyleLbl="node1" presStyleIdx="2" presStyleCnt="4" custScaleX="130842" custScaleY="129211">
        <dgm:presLayoutVars>
          <dgm:bulletEnabled val="1"/>
        </dgm:presLayoutVars>
      </dgm:prSet>
      <dgm:spPr/>
    </dgm:pt>
    <dgm:pt modelId="{4FAF9EC4-7EFB-47D8-94A1-D6B6C328ADB9}" type="pres">
      <dgm:prSet presAssocID="{7B76680D-EC0F-4733-9D5D-FC4D6BFA862D}" presName="dummy" presStyleCnt="0"/>
      <dgm:spPr/>
    </dgm:pt>
    <dgm:pt modelId="{865084A5-BF68-4C6A-8ADF-9ABEB9B361DE}" type="pres">
      <dgm:prSet presAssocID="{A167439D-7035-485B-8A0D-3992045545A3}" presName="sibTrans" presStyleLbl="sibTrans2D1" presStyleIdx="2" presStyleCnt="4"/>
      <dgm:spPr/>
    </dgm:pt>
    <dgm:pt modelId="{9AD4145C-4B8C-4079-860C-315760F1877B}" type="pres">
      <dgm:prSet presAssocID="{5FB4E6B0-585B-453C-84C2-CB2176B0877A}" presName="node" presStyleLbl="node1" presStyleIdx="3" presStyleCnt="4" custScaleX="133878" custScaleY="130554">
        <dgm:presLayoutVars>
          <dgm:bulletEnabled val="1"/>
        </dgm:presLayoutVars>
      </dgm:prSet>
      <dgm:spPr/>
    </dgm:pt>
    <dgm:pt modelId="{BA64DA8B-0311-458A-88B9-5865981AFBB8}" type="pres">
      <dgm:prSet presAssocID="{5FB4E6B0-585B-453C-84C2-CB2176B0877A}" presName="dummy" presStyleCnt="0"/>
      <dgm:spPr/>
    </dgm:pt>
    <dgm:pt modelId="{566D3A97-B7BE-4786-B6EF-FFF494E6DEC1}" type="pres">
      <dgm:prSet presAssocID="{70BA088D-CAD8-4270-9399-1DFF4ADC0290}" presName="sibTrans" presStyleLbl="sibTrans2D1" presStyleIdx="3" presStyleCnt="4"/>
      <dgm:spPr/>
    </dgm:pt>
  </dgm:ptLst>
  <dgm:cxnLst>
    <dgm:cxn modelId="{2AD09C1A-A088-4110-9D1E-D3F1006FA7B2}" type="presOf" srcId="{D5BFC99A-F0F9-4AC8-B00C-53C3385B284F}" destId="{7BD4582D-5C22-4F6E-8928-588594C7004A}" srcOrd="0" destOrd="0" presId="urn:microsoft.com/office/officeart/2005/8/layout/radial6"/>
    <dgm:cxn modelId="{C489FF22-B470-4D7D-B7B0-667C6041B6EC}" type="presOf" srcId="{D2E520B2-1364-4BEE-AD25-024B43C2E0C9}" destId="{8CB11833-E67D-4BD1-9420-5C99031E70D1}" srcOrd="0" destOrd="0" presId="urn:microsoft.com/office/officeart/2005/8/layout/radial6"/>
    <dgm:cxn modelId="{DD4C3E23-A85C-4D48-9ED4-34A22B7651CA}" type="presOf" srcId="{E822D719-3887-4F03-839A-619457839FCE}" destId="{85E93BC3-0C68-4B70-860F-BA0D6CC22F5D}" srcOrd="0" destOrd="0" presId="urn:microsoft.com/office/officeart/2005/8/layout/radial6"/>
    <dgm:cxn modelId="{231CFC2D-71F2-483A-9B10-24BC60AB81A9}" srcId="{E822D719-3887-4F03-839A-619457839FCE}" destId="{D5BFC99A-F0F9-4AC8-B00C-53C3385B284F}" srcOrd="1" destOrd="0" parTransId="{DA521FBD-39F0-42D5-AB3E-FC5651AD443B}" sibTransId="{11506D99-72E5-4A28-8F63-9F556C17839D}"/>
    <dgm:cxn modelId="{29558232-5FDA-4E33-B8F9-8D7A08A3F646}" type="presOf" srcId="{7B76680D-EC0F-4733-9D5D-FC4D6BFA862D}" destId="{AAA186D2-9675-4551-A1E0-EDA7F85287CB}" srcOrd="0" destOrd="0" presId="urn:microsoft.com/office/officeart/2005/8/layout/radial6"/>
    <dgm:cxn modelId="{D58E614A-9C19-487B-AC1A-06659D6F454D}" type="presOf" srcId="{BA0FE60C-C6E8-4179-A3B1-1BF63A2249CE}" destId="{B43550F7-36F9-4810-BB52-FB57191E7B3A}" srcOrd="0" destOrd="0" presId="urn:microsoft.com/office/officeart/2005/8/layout/radial6"/>
    <dgm:cxn modelId="{0ED4A64B-49D4-4B13-B10A-A44DB1679CE0}" srcId="{E822D719-3887-4F03-839A-619457839FCE}" destId="{5FB4E6B0-585B-453C-84C2-CB2176B0877A}" srcOrd="3" destOrd="0" parTransId="{B4FA5E08-AFE0-4237-82A4-158FEB854BB4}" sibTransId="{70BA088D-CAD8-4270-9399-1DFF4ADC0290}"/>
    <dgm:cxn modelId="{3D1A2151-8EAB-4B0C-9B5C-7CB3F838EBD6}" srcId="{E822D719-3887-4F03-839A-619457839FCE}" destId="{35B01950-2BA2-464B-8DB9-335992CE8C20}" srcOrd="0" destOrd="0" parTransId="{D7391031-EF6E-4B0D-B071-374A6F77730F}" sibTransId="{D2E520B2-1364-4BEE-AD25-024B43C2E0C9}"/>
    <dgm:cxn modelId="{E07F5591-4498-4268-BD9F-F983AA40AF79}" type="presOf" srcId="{5FB4E6B0-585B-453C-84C2-CB2176B0877A}" destId="{9AD4145C-4B8C-4079-860C-315760F1877B}" srcOrd="0" destOrd="0" presId="urn:microsoft.com/office/officeart/2005/8/layout/radial6"/>
    <dgm:cxn modelId="{13CD319A-BFFA-40F2-A2CC-76C40B3C92B3}" srcId="{E822D719-3887-4F03-839A-619457839FCE}" destId="{7B76680D-EC0F-4733-9D5D-FC4D6BFA862D}" srcOrd="2" destOrd="0" parTransId="{CF210C8F-57F6-4CDB-8FF6-8529990D592A}" sibTransId="{A167439D-7035-485B-8A0D-3992045545A3}"/>
    <dgm:cxn modelId="{3B7A1C9D-6DD1-498D-9DF3-D2378C8CBEDF}" type="presOf" srcId="{35B01950-2BA2-464B-8DB9-335992CE8C20}" destId="{960DFE11-ABD4-429F-BE0B-6CFACA8E4A14}" srcOrd="0" destOrd="0" presId="urn:microsoft.com/office/officeart/2005/8/layout/radial6"/>
    <dgm:cxn modelId="{76F3FDAA-70F4-43F3-800A-2620B4E3A30F}" type="presOf" srcId="{A167439D-7035-485B-8A0D-3992045545A3}" destId="{865084A5-BF68-4C6A-8ADF-9ABEB9B361DE}" srcOrd="0" destOrd="0" presId="urn:microsoft.com/office/officeart/2005/8/layout/radial6"/>
    <dgm:cxn modelId="{D77F06CC-F798-4684-ADCB-4FE61AEF6DE6}" type="presOf" srcId="{11506D99-72E5-4A28-8F63-9F556C17839D}" destId="{EC01A02B-5642-4F29-B4E5-06D65DCFA59F}" srcOrd="0" destOrd="0" presId="urn:microsoft.com/office/officeart/2005/8/layout/radial6"/>
    <dgm:cxn modelId="{9BCDB6D9-1793-4C58-8547-1363AD5FC74B}" type="presOf" srcId="{70BA088D-CAD8-4270-9399-1DFF4ADC0290}" destId="{566D3A97-B7BE-4786-B6EF-FFF494E6DEC1}" srcOrd="0" destOrd="0" presId="urn:microsoft.com/office/officeart/2005/8/layout/radial6"/>
    <dgm:cxn modelId="{56A133ED-179D-4396-8AC2-68A56D6C7DA3}" srcId="{BA0FE60C-C6E8-4179-A3B1-1BF63A2249CE}" destId="{E822D719-3887-4F03-839A-619457839FCE}" srcOrd="0" destOrd="0" parTransId="{A39054A6-4678-4398-B36E-E36B49110590}" sibTransId="{8D1D9368-455C-4C3D-8439-3989C09BF8F9}"/>
    <dgm:cxn modelId="{72A35337-B70F-4CB4-BAE3-0955EF757060}" type="presParOf" srcId="{B43550F7-36F9-4810-BB52-FB57191E7B3A}" destId="{85E93BC3-0C68-4B70-860F-BA0D6CC22F5D}" srcOrd="0" destOrd="0" presId="urn:microsoft.com/office/officeart/2005/8/layout/radial6"/>
    <dgm:cxn modelId="{A587F81B-5C70-46EB-B955-FDC8982F0A5A}" type="presParOf" srcId="{B43550F7-36F9-4810-BB52-FB57191E7B3A}" destId="{960DFE11-ABD4-429F-BE0B-6CFACA8E4A14}" srcOrd="1" destOrd="0" presId="urn:microsoft.com/office/officeart/2005/8/layout/radial6"/>
    <dgm:cxn modelId="{29B15B2C-40A4-440B-843C-8D2AC39AEBC2}" type="presParOf" srcId="{B43550F7-36F9-4810-BB52-FB57191E7B3A}" destId="{583E9DF2-B41B-4B99-A511-845E6C88D1A4}" srcOrd="2" destOrd="0" presId="urn:microsoft.com/office/officeart/2005/8/layout/radial6"/>
    <dgm:cxn modelId="{A2B0F383-5709-4A4D-86E7-D3C19245ABEB}" type="presParOf" srcId="{B43550F7-36F9-4810-BB52-FB57191E7B3A}" destId="{8CB11833-E67D-4BD1-9420-5C99031E70D1}" srcOrd="3" destOrd="0" presId="urn:microsoft.com/office/officeart/2005/8/layout/radial6"/>
    <dgm:cxn modelId="{028CCE06-90B5-4E67-9D96-A1E53B53AE94}" type="presParOf" srcId="{B43550F7-36F9-4810-BB52-FB57191E7B3A}" destId="{7BD4582D-5C22-4F6E-8928-588594C7004A}" srcOrd="4" destOrd="0" presId="urn:microsoft.com/office/officeart/2005/8/layout/radial6"/>
    <dgm:cxn modelId="{055B317C-EC61-4C83-AD09-B136C1254930}" type="presParOf" srcId="{B43550F7-36F9-4810-BB52-FB57191E7B3A}" destId="{CFC8AB6B-3EE4-4CC7-B4BD-0A3766AF3D9D}" srcOrd="5" destOrd="0" presId="urn:microsoft.com/office/officeart/2005/8/layout/radial6"/>
    <dgm:cxn modelId="{0CECEAC4-3BF4-4663-8518-5D7B344F7C67}" type="presParOf" srcId="{B43550F7-36F9-4810-BB52-FB57191E7B3A}" destId="{EC01A02B-5642-4F29-B4E5-06D65DCFA59F}" srcOrd="6" destOrd="0" presId="urn:microsoft.com/office/officeart/2005/8/layout/radial6"/>
    <dgm:cxn modelId="{31489348-832B-4D71-917A-FCD1E5253A62}" type="presParOf" srcId="{B43550F7-36F9-4810-BB52-FB57191E7B3A}" destId="{AAA186D2-9675-4551-A1E0-EDA7F85287CB}" srcOrd="7" destOrd="0" presId="urn:microsoft.com/office/officeart/2005/8/layout/radial6"/>
    <dgm:cxn modelId="{1387E95D-EA29-4897-8332-DAC3314B0DA1}" type="presParOf" srcId="{B43550F7-36F9-4810-BB52-FB57191E7B3A}" destId="{4FAF9EC4-7EFB-47D8-94A1-D6B6C328ADB9}" srcOrd="8" destOrd="0" presId="urn:microsoft.com/office/officeart/2005/8/layout/radial6"/>
    <dgm:cxn modelId="{C447F973-87C1-4901-B50B-99D4D55A648E}" type="presParOf" srcId="{B43550F7-36F9-4810-BB52-FB57191E7B3A}" destId="{865084A5-BF68-4C6A-8ADF-9ABEB9B361DE}" srcOrd="9" destOrd="0" presId="urn:microsoft.com/office/officeart/2005/8/layout/radial6"/>
    <dgm:cxn modelId="{E308EEEA-EB88-4123-A5F4-F937314999F0}" type="presParOf" srcId="{B43550F7-36F9-4810-BB52-FB57191E7B3A}" destId="{9AD4145C-4B8C-4079-860C-315760F1877B}" srcOrd="10" destOrd="0" presId="urn:microsoft.com/office/officeart/2005/8/layout/radial6"/>
    <dgm:cxn modelId="{6D7B1F01-A5E7-4873-83B0-31325BE0A1FE}" type="presParOf" srcId="{B43550F7-36F9-4810-BB52-FB57191E7B3A}" destId="{BA64DA8B-0311-458A-88B9-5865981AFBB8}" srcOrd="11" destOrd="0" presId="urn:microsoft.com/office/officeart/2005/8/layout/radial6"/>
    <dgm:cxn modelId="{582BE9C5-4871-49BB-A6DC-7C9F4BE511DC}" type="presParOf" srcId="{B43550F7-36F9-4810-BB52-FB57191E7B3A}" destId="{566D3A97-B7BE-4786-B6EF-FFF494E6DEC1}"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FC9315-106B-482C-AED2-D872DD56AEBC}" type="doc">
      <dgm:prSet loTypeId="urn:microsoft.com/office/officeart/2005/8/layout/hList7" loCatId="list" qsTypeId="urn:microsoft.com/office/officeart/2005/8/quickstyle/simple3" qsCatId="simple" csTypeId="urn:microsoft.com/office/officeart/2005/8/colors/accent1_2" csCatId="accent1" phldr="1"/>
      <dgm:spPr/>
    </dgm:pt>
    <dgm:pt modelId="{433429BA-5DE9-4921-BDCA-963A961B5D2D}">
      <dgm:prSet phldrT="[Text]" custT="1"/>
      <dgm:spPr/>
      <dgm:t>
        <a:bodyPr/>
        <a:lstStyle/>
        <a:p>
          <a:r>
            <a:rPr lang="it-IT" sz="4000" dirty="0"/>
            <a:t>Online</a:t>
          </a:r>
        </a:p>
        <a:p>
          <a:r>
            <a:rPr lang="it-IT" sz="2000" dirty="0"/>
            <a:t>3-5 settimane </a:t>
          </a:r>
          <a:endParaRPr lang="en-GB" sz="2000" dirty="0"/>
        </a:p>
      </dgm:t>
    </dgm:pt>
    <dgm:pt modelId="{1FBB35A9-76DC-4028-864C-E3BE87EAFC8F}" type="parTrans" cxnId="{50880B93-1326-4016-A702-A37CBAACDC85}">
      <dgm:prSet/>
      <dgm:spPr/>
      <dgm:t>
        <a:bodyPr/>
        <a:lstStyle/>
        <a:p>
          <a:endParaRPr lang="en-GB"/>
        </a:p>
      </dgm:t>
    </dgm:pt>
    <dgm:pt modelId="{96E2E00B-3699-45F1-B805-1D0838D65ECC}" type="sibTrans" cxnId="{50880B93-1326-4016-A702-A37CBAACDC85}">
      <dgm:prSet/>
      <dgm:spPr/>
      <dgm:t>
        <a:bodyPr/>
        <a:lstStyle/>
        <a:p>
          <a:endParaRPr lang="en-GB"/>
        </a:p>
      </dgm:t>
    </dgm:pt>
    <dgm:pt modelId="{A787FC46-34DB-45E8-A4DB-18C50E8B7F2A}">
      <dgm:prSet phldrT="[Text]" custT="1"/>
      <dgm:spPr/>
      <dgm:t>
        <a:bodyPr/>
        <a:lstStyle/>
        <a:p>
          <a:r>
            <a:rPr lang="it-IT" sz="4000" dirty="0"/>
            <a:t>F2F</a:t>
          </a:r>
          <a:endParaRPr lang="it-IT" sz="3100" dirty="0"/>
        </a:p>
        <a:p>
          <a:r>
            <a:rPr lang="it-IT" sz="2000" dirty="0"/>
            <a:t>2 giorni</a:t>
          </a:r>
          <a:endParaRPr lang="en-GB" sz="3100" dirty="0"/>
        </a:p>
      </dgm:t>
    </dgm:pt>
    <dgm:pt modelId="{E5C730DA-375E-4077-9C97-799CD9AFFC2E}" type="parTrans" cxnId="{1EB291DA-03A4-44B5-9597-F6A6CB625914}">
      <dgm:prSet/>
      <dgm:spPr/>
      <dgm:t>
        <a:bodyPr/>
        <a:lstStyle/>
        <a:p>
          <a:endParaRPr lang="en-GB"/>
        </a:p>
      </dgm:t>
    </dgm:pt>
    <dgm:pt modelId="{489A7C92-3544-4C5C-B8F5-ABCC112A08AF}" type="sibTrans" cxnId="{1EB291DA-03A4-44B5-9597-F6A6CB625914}">
      <dgm:prSet/>
      <dgm:spPr/>
      <dgm:t>
        <a:bodyPr/>
        <a:lstStyle/>
        <a:p>
          <a:endParaRPr lang="en-GB"/>
        </a:p>
      </dgm:t>
    </dgm:pt>
    <dgm:pt modelId="{541CAD81-181D-48CA-9E0D-2DB7E5031D9E}">
      <dgm:prSet phldrT="[Text]" custT="1"/>
      <dgm:spPr/>
      <dgm:t>
        <a:bodyPr/>
        <a:lstStyle/>
        <a:p>
          <a:r>
            <a:rPr lang="it-IT" sz="4000" dirty="0"/>
            <a:t>Virtual</a:t>
          </a:r>
        </a:p>
        <a:p>
          <a:r>
            <a:rPr lang="it-IT" sz="2000" dirty="0"/>
            <a:t>4 incontri</a:t>
          </a:r>
          <a:endParaRPr lang="en-GB" sz="2000" dirty="0"/>
        </a:p>
      </dgm:t>
    </dgm:pt>
    <dgm:pt modelId="{9CE0B9BB-258F-4F55-A8DE-403FE37B69E8}" type="parTrans" cxnId="{06447647-626F-4722-84E0-0C62864FFC79}">
      <dgm:prSet/>
      <dgm:spPr/>
      <dgm:t>
        <a:bodyPr/>
        <a:lstStyle/>
        <a:p>
          <a:endParaRPr lang="en-GB"/>
        </a:p>
      </dgm:t>
    </dgm:pt>
    <dgm:pt modelId="{1CEC52F8-56F3-4089-8C34-FF11A8834241}" type="sibTrans" cxnId="{06447647-626F-4722-84E0-0C62864FFC79}">
      <dgm:prSet/>
      <dgm:spPr/>
      <dgm:t>
        <a:bodyPr/>
        <a:lstStyle/>
        <a:p>
          <a:endParaRPr lang="en-GB"/>
        </a:p>
      </dgm:t>
    </dgm:pt>
    <dgm:pt modelId="{F684E3E8-D3FB-445B-8CE0-2E933B13EE91}" type="pres">
      <dgm:prSet presAssocID="{2EFC9315-106B-482C-AED2-D872DD56AEBC}" presName="Name0" presStyleCnt="0">
        <dgm:presLayoutVars>
          <dgm:dir/>
          <dgm:resizeHandles val="exact"/>
        </dgm:presLayoutVars>
      </dgm:prSet>
      <dgm:spPr/>
    </dgm:pt>
    <dgm:pt modelId="{3A5CE4A1-8EA2-4CF6-B0CC-605C6873EF53}" type="pres">
      <dgm:prSet presAssocID="{2EFC9315-106B-482C-AED2-D872DD56AEBC}" presName="fgShape" presStyleLbl="fgShp" presStyleIdx="0" presStyleCnt="1" custScaleY="180041"/>
      <dgm:spPr/>
    </dgm:pt>
    <dgm:pt modelId="{B139145A-E35D-423B-86B1-7B98B8CD8B0B}" type="pres">
      <dgm:prSet presAssocID="{2EFC9315-106B-482C-AED2-D872DD56AEBC}" presName="linComp" presStyleCnt="0"/>
      <dgm:spPr/>
    </dgm:pt>
    <dgm:pt modelId="{BDF95286-B268-49E5-A18A-EF590A6D458E}" type="pres">
      <dgm:prSet presAssocID="{433429BA-5DE9-4921-BDCA-963A961B5D2D}" presName="compNode" presStyleCnt="0"/>
      <dgm:spPr/>
    </dgm:pt>
    <dgm:pt modelId="{3A10F2A7-53FC-429F-9397-16B4A15C2B11}" type="pres">
      <dgm:prSet presAssocID="{433429BA-5DE9-4921-BDCA-963A961B5D2D}" presName="bkgdShape" presStyleLbl="node1" presStyleIdx="0" presStyleCnt="3"/>
      <dgm:spPr/>
    </dgm:pt>
    <dgm:pt modelId="{2C27905A-7909-4F19-A448-0535F7004FDD}" type="pres">
      <dgm:prSet presAssocID="{433429BA-5DE9-4921-BDCA-963A961B5D2D}" presName="nodeTx" presStyleLbl="node1" presStyleIdx="0" presStyleCnt="3">
        <dgm:presLayoutVars>
          <dgm:bulletEnabled val="1"/>
        </dgm:presLayoutVars>
      </dgm:prSet>
      <dgm:spPr/>
    </dgm:pt>
    <dgm:pt modelId="{F02E438F-26D7-465D-BB17-ABC203231EB8}" type="pres">
      <dgm:prSet presAssocID="{433429BA-5DE9-4921-BDCA-963A961B5D2D}" presName="invisiNode" presStyleLbl="node1" presStyleIdx="0" presStyleCnt="3"/>
      <dgm:spPr/>
    </dgm:pt>
    <dgm:pt modelId="{7E293179-EC6B-4569-B0A2-D7FACEEF6634}" type="pres">
      <dgm:prSet presAssocID="{433429BA-5DE9-4921-BDCA-963A961B5D2D}"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45CAF500-F6DB-4986-8E51-85D78B832810}" type="pres">
      <dgm:prSet presAssocID="{96E2E00B-3699-45F1-B805-1D0838D65ECC}" presName="sibTrans" presStyleLbl="sibTrans2D1" presStyleIdx="0" presStyleCnt="0"/>
      <dgm:spPr/>
    </dgm:pt>
    <dgm:pt modelId="{E8192AD2-8075-4904-BCC1-9EF8D184F622}" type="pres">
      <dgm:prSet presAssocID="{A787FC46-34DB-45E8-A4DB-18C50E8B7F2A}" presName="compNode" presStyleCnt="0"/>
      <dgm:spPr/>
    </dgm:pt>
    <dgm:pt modelId="{875689F7-CFCE-4378-AB6A-265C6AA8AF4A}" type="pres">
      <dgm:prSet presAssocID="{A787FC46-34DB-45E8-A4DB-18C50E8B7F2A}" presName="bkgdShape" presStyleLbl="node1" presStyleIdx="1" presStyleCnt="3"/>
      <dgm:spPr/>
    </dgm:pt>
    <dgm:pt modelId="{19E45277-0396-4B0E-A8EC-4B40CB803373}" type="pres">
      <dgm:prSet presAssocID="{A787FC46-34DB-45E8-A4DB-18C50E8B7F2A}" presName="nodeTx" presStyleLbl="node1" presStyleIdx="1" presStyleCnt="3">
        <dgm:presLayoutVars>
          <dgm:bulletEnabled val="1"/>
        </dgm:presLayoutVars>
      </dgm:prSet>
      <dgm:spPr/>
    </dgm:pt>
    <dgm:pt modelId="{9DC9C2C9-399C-49A5-87F7-BCC3B3DA7DB0}" type="pres">
      <dgm:prSet presAssocID="{A787FC46-34DB-45E8-A4DB-18C50E8B7F2A}" presName="invisiNode" presStyleLbl="node1" presStyleIdx="1" presStyleCnt="3"/>
      <dgm:spPr/>
    </dgm:pt>
    <dgm:pt modelId="{E73F2EEB-8521-4EDE-A955-054A1C949272}" type="pres">
      <dgm:prSet presAssocID="{A787FC46-34DB-45E8-A4DB-18C50E8B7F2A}"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E49877C9-B41F-4309-A655-BCDCDAD232DE}" type="pres">
      <dgm:prSet presAssocID="{489A7C92-3544-4C5C-B8F5-ABCC112A08AF}" presName="sibTrans" presStyleLbl="sibTrans2D1" presStyleIdx="0" presStyleCnt="0"/>
      <dgm:spPr/>
    </dgm:pt>
    <dgm:pt modelId="{9BDE18AE-F823-45EE-BA50-BEEBCD64ED26}" type="pres">
      <dgm:prSet presAssocID="{541CAD81-181D-48CA-9E0D-2DB7E5031D9E}" presName="compNode" presStyleCnt="0"/>
      <dgm:spPr/>
    </dgm:pt>
    <dgm:pt modelId="{64572B40-C55F-429F-8835-F9F5FAF08601}" type="pres">
      <dgm:prSet presAssocID="{541CAD81-181D-48CA-9E0D-2DB7E5031D9E}" presName="bkgdShape" presStyleLbl="node1" presStyleIdx="2" presStyleCnt="3" custLinFactNeighborX="1440"/>
      <dgm:spPr/>
    </dgm:pt>
    <dgm:pt modelId="{04D88217-2402-434D-84BD-437A3837DDEA}" type="pres">
      <dgm:prSet presAssocID="{541CAD81-181D-48CA-9E0D-2DB7E5031D9E}" presName="nodeTx" presStyleLbl="node1" presStyleIdx="2" presStyleCnt="3">
        <dgm:presLayoutVars>
          <dgm:bulletEnabled val="1"/>
        </dgm:presLayoutVars>
      </dgm:prSet>
      <dgm:spPr/>
    </dgm:pt>
    <dgm:pt modelId="{881F5758-05DB-450B-A6E3-03A69CF40C2C}" type="pres">
      <dgm:prSet presAssocID="{541CAD81-181D-48CA-9E0D-2DB7E5031D9E}" presName="invisiNode" presStyleLbl="node1" presStyleIdx="2" presStyleCnt="3"/>
      <dgm:spPr/>
    </dgm:pt>
    <dgm:pt modelId="{755E69AE-B2CD-433D-A222-6F6C532249D2}" type="pres">
      <dgm:prSet presAssocID="{541CAD81-181D-48CA-9E0D-2DB7E5031D9E}"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Lst>
  <dgm:cxnLst>
    <dgm:cxn modelId="{093DDE1E-5556-44AA-9103-5C840EB67706}" type="presOf" srcId="{433429BA-5DE9-4921-BDCA-963A961B5D2D}" destId="{2C27905A-7909-4F19-A448-0535F7004FDD}" srcOrd="1" destOrd="0" presId="urn:microsoft.com/office/officeart/2005/8/layout/hList7"/>
    <dgm:cxn modelId="{3488851F-E89C-4319-8552-A9B2BF8868C1}" type="presOf" srcId="{A787FC46-34DB-45E8-A4DB-18C50E8B7F2A}" destId="{19E45277-0396-4B0E-A8EC-4B40CB803373}" srcOrd="1" destOrd="0" presId="urn:microsoft.com/office/officeart/2005/8/layout/hList7"/>
    <dgm:cxn modelId="{D6092425-BC31-406F-8160-804DC4613A05}" type="presOf" srcId="{A787FC46-34DB-45E8-A4DB-18C50E8B7F2A}" destId="{875689F7-CFCE-4378-AB6A-265C6AA8AF4A}" srcOrd="0" destOrd="0" presId="urn:microsoft.com/office/officeart/2005/8/layout/hList7"/>
    <dgm:cxn modelId="{41A1A938-AAAC-4EF5-A965-253F7AE0BD05}" type="presOf" srcId="{2EFC9315-106B-482C-AED2-D872DD56AEBC}" destId="{F684E3E8-D3FB-445B-8CE0-2E933B13EE91}" srcOrd="0" destOrd="0" presId="urn:microsoft.com/office/officeart/2005/8/layout/hList7"/>
    <dgm:cxn modelId="{06447647-626F-4722-84E0-0C62864FFC79}" srcId="{2EFC9315-106B-482C-AED2-D872DD56AEBC}" destId="{541CAD81-181D-48CA-9E0D-2DB7E5031D9E}" srcOrd="2" destOrd="0" parTransId="{9CE0B9BB-258F-4F55-A8DE-403FE37B69E8}" sibTransId="{1CEC52F8-56F3-4089-8C34-FF11A8834241}"/>
    <dgm:cxn modelId="{FE559F51-735C-4522-873D-FCB907AA61C5}" type="presOf" srcId="{541CAD81-181D-48CA-9E0D-2DB7E5031D9E}" destId="{04D88217-2402-434D-84BD-437A3837DDEA}" srcOrd="1" destOrd="0" presId="urn:microsoft.com/office/officeart/2005/8/layout/hList7"/>
    <dgm:cxn modelId="{D6523B55-2D28-4591-8D22-DB08C0BCCBE8}" type="presOf" srcId="{433429BA-5DE9-4921-BDCA-963A961B5D2D}" destId="{3A10F2A7-53FC-429F-9397-16B4A15C2B11}" srcOrd="0" destOrd="0" presId="urn:microsoft.com/office/officeart/2005/8/layout/hList7"/>
    <dgm:cxn modelId="{3E20DE56-0769-48B8-8D1E-2426A998740E}" type="presOf" srcId="{541CAD81-181D-48CA-9E0D-2DB7E5031D9E}" destId="{64572B40-C55F-429F-8835-F9F5FAF08601}" srcOrd="0" destOrd="0" presId="urn:microsoft.com/office/officeart/2005/8/layout/hList7"/>
    <dgm:cxn modelId="{BF212B8B-E92A-40A0-8E2A-33B5E1323BE7}" type="presOf" srcId="{489A7C92-3544-4C5C-B8F5-ABCC112A08AF}" destId="{E49877C9-B41F-4309-A655-BCDCDAD232DE}" srcOrd="0" destOrd="0" presId="urn:microsoft.com/office/officeart/2005/8/layout/hList7"/>
    <dgm:cxn modelId="{50880B93-1326-4016-A702-A37CBAACDC85}" srcId="{2EFC9315-106B-482C-AED2-D872DD56AEBC}" destId="{433429BA-5DE9-4921-BDCA-963A961B5D2D}" srcOrd="0" destOrd="0" parTransId="{1FBB35A9-76DC-4028-864C-E3BE87EAFC8F}" sibTransId="{96E2E00B-3699-45F1-B805-1D0838D65ECC}"/>
    <dgm:cxn modelId="{1EB291DA-03A4-44B5-9597-F6A6CB625914}" srcId="{2EFC9315-106B-482C-AED2-D872DD56AEBC}" destId="{A787FC46-34DB-45E8-A4DB-18C50E8B7F2A}" srcOrd="1" destOrd="0" parTransId="{E5C730DA-375E-4077-9C97-799CD9AFFC2E}" sibTransId="{489A7C92-3544-4C5C-B8F5-ABCC112A08AF}"/>
    <dgm:cxn modelId="{B594A0E7-123E-430D-A040-D12BB5E9071F}" type="presOf" srcId="{96E2E00B-3699-45F1-B805-1D0838D65ECC}" destId="{45CAF500-F6DB-4986-8E51-85D78B832810}" srcOrd="0" destOrd="0" presId="urn:microsoft.com/office/officeart/2005/8/layout/hList7"/>
    <dgm:cxn modelId="{FE8F93EE-A685-4D04-AFD1-7DBD9AEA42DB}" type="presParOf" srcId="{F684E3E8-D3FB-445B-8CE0-2E933B13EE91}" destId="{3A5CE4A1-8EA2-4CF6-B0CC-605C6873EF53}" srcOrd="0" destOrd="0" presId="urn:microsoft.com/office/officeart/2005/8/layout/hList7"/>
    <dgm:cxn modelId="{DFA32BB7-5F8D-4BF0-898C-DB11987D881E}" type="presParOf" srcId="{F684E3E8-D3FB-445B-8CE0-2E933B13EE91}" destId="{B139145A-E35D-423B-86B1-7B98B8CD8B0B}" srcOrd="1" destOrd="0" presId="urn:microsoft.com/office/officeart/2005/8/layout/hList7"/>
    <dgm:cxn modelId="{5D3C3BC0-12F4-48CE-B52D-D0B4846C3D3D}" type="presParOf" srcId="{B139145A-E35D-423B-86B1-7B98B8CD8B0B}" destId="{BDF95286-B268-49E5-A18A-EF590A6D458E}" srcOrd="0" destOrd="0" presId="urn:microsoft.com/office/officeart/2005/8/layout/hList7"/>
    <dgm:cxn modelId="{EC312ADE-A087-4786-A0FB-7D8B8CD1C912}" type="presParOf" srcId="{BDF95286-B268-49E5-A18A-EF590A6D458E}" destId="{3A10F2A7-53FC-429F-9397-16B4A15C2B11}" srcOrd="0" destOrd="0" presId="urn:microsoft.com/office/officeart/2005/8/layout/hList7"/>
    <dgm:cxn modelId="{CA088737-EFA4-4EF9-A348-297B8636A417}" type="presParOf" srcId="{BDF95286-B268-49E5-A18A-EF590A6D458E}" destId="{2C27905A-7909-4F19-A448-0535F7004FDD}" srcOrd="1" destOrd="0" presId="urn:microsoft.com/office/officeart/2005/8/layout/hList7"/>
    <dgm:cxn modelId="{21FFC199-9BBA-4E01-BE7F-DA3DBB8AAFAD}" type="presParOf" srcId="{BDF95286-B268-49E5-A18A-EF590A6D458E}" destId="{F02E438F-26D7-465D-BB17-ABC203231EB8}" srcOrd="2" destOrd="0" presId="urn:microsoft.com/office/officeart/2005/8/layout/hList7"/>
    <dgm:cxn modelId="{F514FF2A-1A33-4DA9-9795-B7EF73D713E3}" type="presParOf" srcId="{BDF95286-B268-49E5-A18A-EF590A6D458E}" destId="{7E293179-EC6B-4569-B0A2-D7FACEEF6634}" srcOrd="3" destOrd="0" presId="urn:microsoft.com/office/officeart/2005/8/layout/hList7"/>
    <dgm:cxn modelId="{85CC9BB6-9AC8-4F3B-933A-FE3C8732D60F}" type="presParOf" srcId="{B139145A-E35D-423B-86B1-7B98B8CD8B0B}" destId="{45CAF500-F6DB-4986-8E51-85D78B832810}" srcOrd="1" destOrd="0" presId="urn:microsoft.com/office/officeart/2005/8/layout/hList7"/>
    <dgm:cxn modelId="{4444A8FF-C4B9-4BFB-886F-3E47EC755301}" type="presParOf" srcId="{B139145A-E35D-423B-86B1-7B98B8CD8B0B}" destId="{E8192AD2-8075-4904-BCC1-9EF8D184F622}" srcOrd="2" destOrd="0" presId="urn:microsoft.com/office/officeart/2005/8/layout/hList7"/>
    <dgm:cxn modelId="{469DB7DB-3B5B-48F6-AE13-052147633037}" type="presParOf" srcId="{E8192AD2-8075-4904-BCC1-9EF8D184F622}" destId="{875689F7-CFCE-4378-AB6A-265C6AA8AF4A}" srcOrd="0" destOrd="0" presId="urn:microsoft.com/office/officeart/2005/8/layout/hList7"/>
    <dgm:cxn modelId="{F17718DE-C59F-472B-8ADD-17520E3374D5}" type="presParOf" srcId="{E8192AD2-8075-4904-BCC1-9EF8D184F622}" destId="{19E45277-0396-4B0E-A8EC-4B40CB803373}" srcOrd="1" destOrd="0" presId="urn:microsoft.com/office/officeart/2005/8/layout/hList7"/>
    <dgm:cxn modelId="{1E45A956-D66C-4AD9-BC46-A422454050CF}" type="presParOf" srcId="{E8192AD2-8075-4904-BCC1-9EF8D184F622}" destId="{9DC9C2C9-399C-49A5-87F7-BCC3B3DA7DB0}" srcOrd="2" destOrd="0" presId="urn:microsoft.com/office/officeart/2005/8/layout/hList7"/>
    <dgm:cxn modelId="{48006CA2-18E1-403D-9FC4-C15A0CBC9D41}" type="presParOf" srcId="{E8192AD2-8075-4904-BCC1-9EF8D184F622}" destId="{E73F2EEB-8521-4EDE-A955-054A1C949272}" srcOrd="3" destOrd="0" presId="urn:microsoft.com/office/officeart/2005/8/layout/hList7"/>
    <dgm:cxn modelId="{AD91ACFF-933C-4BA7-AAA0-F0C07E1ED717}" type="presParOf" srcId="{B139145A-E35D-423B-86B1-7B98B8CD8B0B}" destId="{E49877C9-B41F-4309-A655-BCDCDAD232DE}" srcOrd="3" destOrd="0" presId="urn:microsoft.com/office/officeart/2005/8/layout/hList7"/>
    <dgm:cxn modelId="{E4639827-00BC-4048-840B-744EB5D56B33}" type="presParOf" srcId="{B139145A-E35D-423B-86B1-7B98B8CD8B0B}" destId="{9BDE18AE-F823-45EE-BA50-BEEBCD64ED26}" srcOrd="4" destOrd="0" presId="urn:microsoft.com/office/officeart/2005/8/layout/hList7"/>
    <dgm:cxn modelId="{9C1E187C-D804-4C89-ABB7-65077E3CB088}" type="presParOf" srcId="{9BDE18AE-F823-45EE-BA50-BEEBCD64ED26}" destId="{64572B40-C55F-429F-8835-F9F5FAF08601}" srcOrd="0" destOrd="0" presId="urn:microsoft.com/office/officeart/2005/8/layout/hList7"/>
    <dgm:cxn modelId="{1D03EA98-1468-49FD-99A6-57D2F46749C0}" type="presParOf" srcId="{9BDE18AE-F823-45EE-BA50-BEEBCD64ED26}" destId="{04D88217-2402-434D-84BD-437A3837DDEA}" srcOrd="1" destOrd="0" presId="urn:microsoft.com/office/officeart/2005/8/layout/hList7"/>
    <dgm:cxn modelId="{194279CF-3078-4E52-8847-33D65325021C}" type="presParOf" srcId="{9BDE18AE-F823-45EE-BA50-BEEBCD64ED26}" destId="{881F5758-05DB-450B-A6E3-03A69CF40C2C}" srcOrd="2" destOrd="0" presId="urn:microsoft.com/office/officeart/2005/8/layout/hList7"/>
    <dgm:cxn modelId="{48D383B3-3E33-484D-9679-B55950568855}" type="presParOf" srcId="{9BDE18AE-F823-45EE-BA50-BEEBCD64ED26}" destId="{755E69AE-B2CD-433D-A222-6F6C532249D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031644-4982-4310-B95A-0A2590AD343A}"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GB"/>
        </a:p>
      </dgm:t>
    </dgm:pt>
    <dgm:pt modelId="{2957D97D-246B-4E3C-AD2D-6D4B528BEF83}">
      <dgm:prSet phldrT="[Text]"/>
      <dgm:spPr/>
      <dgm:t>
        <a:bodyPr/>
        <a:lstStyle/>
        <a:p>
          <a:r>
            <a:rPr lang="it-IT" dirty="0"/>
            <a:t>Planning &amp; Preparation</a:t>
          </a:r>
          <a:endParaRPr lang="en-GB" dirty="0"/>
        </a:p>
      </dgm:t>
    </dgm:pt>
    <dgm:pt modelId="{CD6024ED-D8C1-4801-AC79-798C5556438A}" type="parTrans" cxnId="{83F27F6C-C949-4187-B87D-DA50475CA098}">
      <dgm:prSet/>
      <dgm:spPr/>
      <dgm:t>
        <a:bodyPr/>
        <a:lstStyle/>
        <a:p>
          <a:endParaRPr lang="en-GB"/>
        </a:p>
      </dgm:t>
    </dgm:pt>
    <dgm:pt modelId="{5830F26D-BC3F-4EE9-A99F-016EAEA09B09}" type="sibTrans" cxnId="{83F27F6C-C949-4187-B87D-DA50475CA098}">
      <dgm:prSet/>
      <dgm:spPr/>
      <dgm:t>
        <a:bodyPr/>
        <a:lstStyle/>
        <a:p>
          <a:endParaRPr lang="en-GB"/>
        </a:p>
      </dgm:t>
    </dgm:pt>
    <dgm:pt modelId="{13B29AF3-C9F7-4FDD-B96D-5007A32BF53C}">
      <dgm:prSet phldrT="[Text]"/>
      <dgm:spPr/>
      <dgm:t>
        <a:bodyPr/>
        <a:lstStyle/>
        <a:p>
          <a:r>
            <a:rPr lang="it-IT" dirty="0"/>
            <a:t>Teaching &amp; Assessment </a:t>
          </a:r>
          <a:endParaRPr lang="en-GB" dirty="0"/>
        </a:p>
      </dgm:t>
    </dgm:pt>
    <dgm:pt modelId="{D16E1B89-D04C-40A4-82E5-6021D5E4B82B}" type="parTrans" cxnId="{2A5A894B-F2AC-4FA3-AFC5-73C7C68E9CDF}">
      <dgm:prSet/>
      <dgm:spPr/>
      <dgm:t>
        <a:bodyPr/>
        <a:lstStyle/>
        <a:p>
          <a:endParaRPr lang="en-GB"/>
        </a:p>
      </dgm:t>
    </dgm:pt>
    <dgm:pt modelId="{D1192775-61C6-4BA1-AB94-4A1CCA02AB62}" type="sibTrans" cxnId="{2A5A894B-F2AC-4FA3-AFC5-73C7C68E9CDF}">
      <dgm:prSet/>
      <dgm:spPr/>
      <dgm:t>
        <a:bodyPr/>
        <a:lstStyle/>
        <a:p>
          <a:endParaRPr lang="en-GB"/>
        </a:p>
      </dgm:t>
    </dgm:pt>
    <dgm:pt modelId="{D41FBE4C-48B3-4624-A378-085D1E0F3E3D}">
      <dgm:prSet phldrT="[Text]"/>
      <dgm:spPr/>
      <dgm:t>
        <a:bodyPr/>
        <a:lstStyle/>
        <a:p>
          <a:r>
            <a:rPr lang="it-IT" dirty="0"/>
            <a:t>Learning &amp; Revision</a:t>
          </a:r>
          <a:endParaRPr lang="en-GB" dirty="0"/>
        </a:p>
      </dgm:t>
    </dgm:pt>
    <dgm:pt modelId="{35057C15-0A30-4D79-B5B9-02E36008DE85}" type="parTrans" cxnId="{ECA53155-2898-4AEA-BB3B-AF9CF191332B}">
      <dgm:prSet/>
      <dgm:spPr/>
      <dgm:t>
        <a:bodyPr/>
        <a:lstStyle/>
        <a:p>
          <a:endParaRPr lang="en-GB"/>
        </a:p>
      </dgm:t>
    </dgm:pt>
    <dgm:pt modelId="{CF5919C3-B309-456C-ACA0-98DA65B91107}" type="sibTrans" cxnId="{ECA53155-2898-4AEA-BB3B-AF9CF191332B}">
      <dgm:prSet/>
      <dgm:spPr/>
      <dgm:t>
        <a:bodyPr/>
        <a:lstStyle/>
        <a:p>
          <a:endParaRPr lang="en-GB"/>
        </a:p>
      </dgm:t>
    </dgm:pt>
    <dgm:pt modelId="{782AF050-4391-4606-9CA6-AE28CCDB15E6}">
      <dgm:prSet phldrT="[Text]"/>
      <dgm:spPr/>
      <dgm:t>
        <a:bodyPr/>
        <a:lstStyle/>
        <a:p>
          <a:r>
            <a:rPr lang="it-IT" dirty="0"/>
            <a:t>Results</a:t>
          </a:r>
          <a:endParaRPr lang="en-GB" dirty="0"/>
        </a:p>
      </dgm:t>
    </dgm:pt>
    <dgm:pt modelId="{691F11E5-825A-41E3-B235-D66536172FEF}" type="parTrans" cxnId="{2A8BEAAD-F8C9-42C1-B328-D6765239455E}">
      <dgm:prSet/>
      <dgm:spPr/>
      <dgm:t>
        <a:bodyPr/>
        <a:lstStyle/>
        <a:p>
          <a:endParaRPr lang="en-GB"/>
        </a:p>
      </dgm:t>
    </dgm:pt>
    <dgm:pt modelId="{6E981716-F15D-4A7B-AD92-215750CC39E9}" type="sibTrans" cxnId="{2A8BEAAD-F8C9-42C1-B328-D6765239455E}">
      <dgm:prSet/>
      <dgm:spPr/>
      <dgm:t>
        <a:bodyPr/>
        <a:lstStyle/>
        <a:p>
          <a:endParaRPr lang="en-GB"/>
        </a:p>
      </dgm:t>
    </dgm:pt>
    <dgm:pt modelId="{BD06D266-1CFF-4B6E-905C-D54F667F25CF}" type="pres">
      <dgm:prSet presAssocID="{83031644-4982-4310-B95A-0A2590AD343A}" presName="compositeShape" presStyleCnt="0">
        <dgm:presLayoutVars>
          <dgm:chMax val="7"/>
          <dgm:dir/>
          <dgm:resizeHandles val="exact"/>
        </dgm:presLayoutVars>
      </dgm:prSet>
      <dgm:spPr/>
    </dgm:pt>
    <dgm:pt modelId="{B4BFB321-3D5C-4832-A38A-3384DCE5EDB4}" type="pres">
      <dgm:prSet presAssocID="{83031644-4982-4310-B95A-0A2590AD343A}" presName="wedge1" presStyleLbl="node1" presStyleIdx="0" presStyleCnt="4"/>
      <dgm:spPr/>
    </dgm:pt>
    <dgm:pt modelId="{1BB30B19-886A-4EC2-9F26-C2940FCC8FD3}" type="pres">
      <dgm:prSet presAssocID="{83031644-4982-4310-B95A-0A2590AD343A}" presName="dummy1a" presStyleCnt="0"/>
      <dgm:spPr/>
    </dgm:pt>
    <dgm:pt modelId="{AC7F10ED-2B3A-436B-80F7-379B56EFC92D}" type="pres">
      <dgm:prSet presAssocID="{83031644-4982-4310-B95A-0A2590AD343A}" presName="dummy1b" presStyleCnt="0"/>
      <dgm:spPr/>
    </dgm:pt>
    <dgm:pt modelId="{C31D2383-68FA-47B5-8EE8-F92ECEB21158}" type="pres">
      <dgm:prSet presAssocID="{83031644-4982-4310-B95A-0A2590AD343A}" presName="wedge1Tx" presStyleLbl="node1" presStyleIdx="0" presStyleCnt="4">
        <dgm:presLayoutVars>
          <dgm:chMax val="0"/>
          <dgm:chPref val="0"/>
          <dgm:bulletEnabled val="1"/>
        </dgm:presLayoutVars>
      </dgm:prSet>
      <dgm:spPr/>
    </dgm:pt>
    <dgm:pt modelId="{5C9AFCC2-2C56-43B6-85B1-7A0ADB293C44}" type="pres">
      <dgm:prSet presAssocID="{83031644-4982-4310-B95A-0A2590AD343A}" presName="wedge2" presStyleLbl="node1" presStyleIdx="1" presStyleCnt="4"/>
      <dgm:spPr/>
    </dgm:pt>
    <dgm:pt modelId="{C418799F-4F5E-4639-8191-7EECBD243C68}" type="pres">
      <dgm:prSet presAssocID="{83031644-4982-4310-B95A-0A2590AD343A}" presName="dummy2a" presStyleCnt="0"/>
      <dgm:spPr/>
    </dgm:pt>
    <dgm:pt modelId="{D6A109F7-728B-474E-90CA-7C0E1D26F70B}" type="pres">
      <dgm:prSet presAssocID="{83031644-4982-4310-B95A-0A2590AD343A}" presName="dummy2b" presStyleCnt="0"/>
      <dgm:spPr/>
    </dgm:pt>
    <dgm:pt modelId="{1DA2ECCC-A5A5-4F86-B712-1DC968D01CF8}" type="pres">
      <dgm:prSet presAssocID="{83031644-4982-4310-B95A-0A2590AD343A}" presName="wedge2Tx" presStyleLbl="node1" presStyleIdx="1" presStyleCnt="4">
        <dgm:presLayoutVars>
          <dgm:chMax val="0"/>
          <dgm:chPref val="0"/>
          <dgm:bulletEnabled val="1"/>
        </dgm:presLayoutVars>
      </dgm:prSet>
      <dgm:spPr/>
    </dgm:pt>
    <dgm:pt modelId="{92AB9264-190C-4AC7-9A3E-2F650E1B17E8}" type="pres">
      <dgm:prSet presAssocID="{83031644-4982-4310-B95A-0A2590AD343A}" presName="wedge3" presStyleLbl="node1" presStyleIdx="2" presStyleCnt="4"/>
      <dgm:spPr/>
    </dgm:pt>
    <dgm:pt modelId="{D7056600-1263-4C62-9E1E-7BA203F53D33}" type="pres">
      <dgm:prSet presAssocID="{83031644-4982-4310-B95A-0A2590AD343A}" presName="dummy3a" presStyleCnt="0"/>
      <dgm:spPr/>
    </dgm:pt>
    <dgm:pt modelId="{AF658996-3864-4A55-9885-14042A28F9C0}" type="pres">
      <dgm:prSet presAssocID="{83031644-4982-4310-B95A-0A2590AD343A}" presName="dummy3b" presStyleCnt="0"/>
      <dgm:spPr/>
    </dgm:pt>
    <dgm:pt modelId="{24935278-2785-4E11-9711-E3784F860DD2}" type="pres">
      <dgm:prSet presAssocID="{83031644-4982-4310-B95A-0A2590AD343A}" presName="wedge3Tx" presStyleLbl="node1" presStyleIdx="2" presStyleCnt="4">
        <dgm:presLayoutVars>
          <dgm:chMax val="0"/>
          <dgm:chPref val="0"/>
          <dgm:bulletEnabled val="1"/>
        </dgm:presLayoutVars>
      </dgm:prSet>
      <dgm:spPr/>
    </dgm:pt>
    <dgm:pt modelId="{92D4388A-3722-4A7D-8D60-BF5B1F274063}" type="pres">
      <dgm:prSet presAssocID="{83031644-4982-4310-B95A-0A2590AD343A}" presName="wedge4" presStyleLbl="node1" presStyleIdx="3" presStyleCnt="4"/>
      <dgm:spPr/>
    </dgm:pt>
    <dgm:pt modelId="{93F79E55-05B9-414B-A603-271488ED73E5}" type="pres">
      <dgm:prSet presAssocID="{83031644-4982-4310-B95A-0A2590AD343A}" presName="dummy4a" presStyleCnt="0"/>
      <dgm:spPr/>
    </dgm:pt>
    <dgm:pt modelId="{D0EF4723-EC77-46FE-9710-161F6BF8162B}" type="pres">
      <dgm:prSet presAssocID="{83031644-4982-4310-B95A-0A2590AD343A}" presName="dummy4b" presStyleCnt="0"/>
      <dgm:spPr/>
    </dgm:pt>
    <dgm:pt modelId="{668ED9BC-429D-4813-A0FF-FA45B473CF87}" type="pres">
      <dgm:prSet presAssocID="{83031644-4982-4310-B95A-0A2590AD343A}" presName="wedge4Tx" presStyleLbl="node1" presStyleIdx="3" presStyleCnt="4">
        <dgm:presLayoutVars>
          <dgm:chMax val="0"/>
          <dgm:chPref val="0"/>
          <dgm:bulletEnabled val="1"/>
        </dgm:presLayoutVars>
      </dgm:prSet>
      <dgm:spPr/>
    </dgm:pt>
    <dgm:pt modelId="{31F016AF-1559-4E18-9FBB-CA05C440D1AE}" type="pres">
      <dgm:prSet presAssocID="{5830F26D-BC3F-4EE9-A99F-016EAEA09B09}" presName="arrowWedge1" presStyleLbl="fgSibTrans2D1" presStyleIdx="0" presStyleCnt="4"/>
      <dgm:spPr/>
    </dgm:pt>
    <dgm:pt modelId="{7F4231A1-DCAF-4091-B429-2AE852D565A5}" type="pres">
      <dgm:prSet presAssocID="{D1192775-61C6-4BA1-AB94-4A1CCA02AB62}" presName="arrowWedge2" presStyleLbl="fgSibTrans2D1" presStyleIdx="1" presStyleCnt="4"/>
      <dgm:spPr/>
    </dgm:pt>
    <dgm:pt modelId="{2C858E95-7CA1-4EC6-AEDC-33751A043FDC}" type="pres">
      <dgm:prSet presAssocID="{CF5919C3-B309-456C-ACA0-98DA65B91107}" presName="arrowWedge3" presStyleLbl="fgSibTrans2D1" presStyleIdx="2" presStyleCnt="4"/>
      <dgm:spPr/>
    </dgm:pt>
    <dgm:pt modelId="{6C13C421-CD4B-4A51-9AE0-775163C62400}" type="pres">
      <dgm:prSet presAssocID="{6E981716-F15D-4A7B-AD92-215750CC39E9}" presName="arrowWedge4" presStyleLbl="fgSibTrans2D1" presStyleIdx="3" presStyleCnt="4"/>
      <dgm:spPr/>
    </dgm:pt>
  </dgm:ptLst>
  <dgm:cxnLst>
    <dgm:cxn modelId="{7D9FD111-B0CC-44C3-95C4-9F85878C0D26}" type="presOf" srcId="{2957D97D-246B-4E3C-AD2D-6D4B528BEF83}" destId="{B4BFB321-3D5C-4832-A38A-3384DCE5EDB4}" srcOrd="0" destOrd="0" presId="urn:microsoft.com/office/officeart/2005/8/layout/cycle8"/>
    <dgm:cxn modelId="{E537CB1C-5E52-40DE-88F1-8F5D9FFDA306}" type="presOf" srcId="{D41FBE4C-48B3-4624-A378-085D1E0F3E3D}" destId="{24935278-2785-4E11-9711-E3784F860DD2}" srcOrd="1" destOrd="0" presId="urn:microsoft.com/office/officeart/2005/8/layout/cycle8"/>
    <dgm:cxn modelId="{7DB96932-BBD2-42F3-9C42-7359D5794440}" type="presOf" srcId="{782AF050-4391-4606-9CA6-AE28CCDB15E6}" destId="{668ED9BC-429D-4813-A0FF-FA45B473CF87}" srcOrd="1" destOrd="0" presId="urn:microsoft.com/office/officeart/2005/8/layout/cycle8"/>
    <dgm:cxn modelId="{0D8D6E49-7390-4E28-90AF-6FDD1E4068DC}" type="presOf" srcId="{13B29AF3-C9F7-4FDD-B96D-5007A32BF53C}" destId="{1DA2ECCC-A5A5-4F86-B712-1DC968D01CF8}" srcOrd="1" destOrd="0" presId="urn:microsoft.com/office/officeart/2005/8/layout/cycle8"/>
    <dgm:cxn modelId="{D6B0AB69-48DB-4D2C-A000-9DB4D34A8C92}" type="presOf" srcId="{782AF050-4391-4606-9CA6-AE28CCDB15E6}" destId="{92D4388A-3722-4A7D-8D60-BF5B1F274063}" srcOrd="0" destOrd="0" presId="urn:microsoft.com/office/officeart/2005/8/layout/cycle8"/>
    <dgm:cxn modelId="{2A5A894B-F2AC-4FA3-AFC5-73C7C68E9CDF}" srcId="{83031644-4982-4310-B95A-0A2590AD343A}" destId="{13B29AF3-C9F7-4FDD-B96D-5007A32BF53C}" srcOrd="1" destOrd="0" parTransId="{D16E1B89-D04C-40A4-82E5-6021D5E4B82B}" sibTransId="{D1192775-61C6-4BA1-AB94-4A1CCA02AB62}"/>
    <dgm:cxn modelId="{83F27F6C-C949-4187-B87D-DA50475CA098}" srcId="{83031644-4982-4310-B95A-0A2590AD343A}" destId="{2957D97D-246B-4E3C-AD2D-6D4B528BEF83}" srcOrd="0" destOrd="0" parTransId="{CD6024ED-D8C1-4801-AC79-798C5556438A}" sibTransId="{5830F26D-BC3F-4EE9-A99F-016EAEA09B09}"/>
    <dgm:cxn modelId="{ECA53155-2898-4AEA-BB3B-AF9CF191332B}" srcId="{83031644-4982-4310-B95A-0A2590AD343A}" destId="{D41FBE4C-48B3-4624-A378-085D1E0F3E3D}" srcOrd="2" destOrd="0" parTransId="{35057C15-0A30-4D79-B5B9-02E36008DE85}" sibTransId="{CF5919C3-B309-456C-ACA0-98DA65B91107}"/>
    <dgm:cxn modelId="{2A8BEAAD-F8C9-42C1-B328-D6765239455E}" srcId="{83031644-4982-4310-B95A-0A2590AD343A}" destId="{782AF050-4391-4606-9CA6-AE28CCDB15E6}" srcOrd="3" destOrd="0" parTransId="{691F11E5-825A-41E3-B235-D66536172FEF}" sibTransId="{6E981716-F15D-4A7B-AD92-215750CC39E9}"/>
    <dgm:cxn modelId="{B39722B0-2705-41D3-B4D9-EC4B354FABF7}" type="presOf" srcId="{13B29AF3-C9F7-4FDD-B96D-5007A32BF53C}" destId="{5C9AFCC2-2C56-43B6-85B1-7A0ADB293C44}" srcOrd="0" destOrd="0" presId="urn:microsoft.com/office/officeart/2005/8/layout/cycle8"/>
    <dgm:cxn modelId="{E933F8CA-BB18-41EA-B1AC-4655047FA2B8}" type="presOf" srcId="{2957D97D-246B-4E3C-AD2D-6D4B528BEF83}" destId="{C31D2383-68FA-47B5-8EE8-F92ECEB21158}" srcOrd="1" destOrd="0" presId="urn:microsoft.com/office/officeart/2005/8/layout/cycle8"/>
    <dgm:cxn modelId="{747101D1-DCF7-4E66-A91C-BB6688A2D073}" type="presOf" srcId="{D41FBE4C-48B3-4624-A378-085D1E0F3E3D}" destId="{92AB9264-190C-4AC7-9A3E-2F650E1B17E8}" srcOrd="0" destOrd="0" presId="urn:microsoft.com/office/officeart/2005/8/layout/cycle8"/>
    <dgm:cxn modelId="{A0623ED8-EA23-4FAB-B563-8F7E71514D9F}" type="presOf" srcId="{83031644-4982-4310-B95A-0A2590AD343A}" destId="{BD06D266-1CFF-4B6E-905C-D54F667F25CF}" srcOrd="0" destOrd="0" presId="urn:microsoft.com/office/officeart/2005/8/layout/cycle8"/>
    <dgm:cxn modelId="{18737C72-F516-4CA2-A657-2BF8DA0F5A64}" type="presParOf" srcId="{BD06D266-1CFF-4B6E-905C-D54F667F25CF}" destId="{B4BFB321-3D5C-4832-A38A-3384DCE5EDB4}" srcOrd="0" destOrd="0" presId="urn:microsoft.com/office/officeart/2005/8/layout/cycle8"/>
    <dgm:cxn modelId="{6A4C3737-75B9-48AA-8057-3B791C38774B}" type="presParOf" srcId="{BD06D266-1CFF-4B6E-905C-D54F667F25CF}" destId="{1BB30B19-886A-4EC2-9F26-C2940FCC8FD3}" srcOrd="1" destOrd="0" presId="urn:microsoft.com/office/officeart/2005/8/layout/cycle8"/>
    <dgm:cxn modelId="{2AF07125-16A0-4CB6-87C6-ADF3F9B496E8}" type="presParOf" srcId="{BD06D266-1CFF-4B6E-905C-D54F667F25CF}" destId="{AC7F10ED-2B3A-436B-80F7-379B56EFC92D}" srcOrd="2" destOrd="0" presId="urn:microsoft.com/office/officeart/2005/8/layout/cycle8"/>
    <dgm:cxn modelId="{55E32AF7-EDE5-43E2-9416-4CCC20447DC1}" type="presParOf" srcId="{BD06D266-1CFF-4B6E-905C-D54F667F25CF}" destId="{C31D2383-68FA-47B5-8EE8-F92ECEB21158}" srcOrd="3" destOrd="0" presId="urn:microsoft.com/office/officeart/2005/8/layout/cycle8"/>
    <dgm:cxn modelId="{B3D280B7-0BED-453B-8427-1E7B846AE5C8}" type="presParOf" srcId="{BD06D266-1CFF-4B6E-905C-D54F667F25CF}" destId="{5C9AFCC2-2C56-43B6-85B1-7A0ADB293C44}" srcOrd="4" destOrd="0" presId="urn:microsoft.com/office/officeart/2005/8/layout/cycle8"/>
    <dgm:cxn modelId="{579D65F6-D253-47A3-B68E-6D3D74C4DBE4}" type="presParOf" srcId="{BD06D266-1CFF-4B6E-905C-D54F667F25CF}" destId="{C418799F-4F5E-4639-8191-7EECBD243C68}" srcOrd="5" destOrd="0" presId="urn:microsoft.com/office/officeart/2005/8/layout/cycle8"/>
    <dgm:cxn modelId="{26BED12F-64A3-4D07-9456-5E072DA83A23}" type="presParOf" srcId="{BD06D266-1CFF-4B6E-905C-D54F667F25CF}" destId="{D6A109F7-728B-474E-90CA-7C0E1D26F70B}" srcOrd="6" destOrd="0" presId="urn:microsoft.com/office/officeart/2005/8/layout/cycle8"/>
    <dgm:cxn modelId="{5C89AAAD-2010-4125-8731-48C37A184022}" type="presParOf" srcId="{BD06D266-1CFF-4B6E-905C-D54F667F25CF}" destId="{1DA2ECCC-A5A5-4F86-B712-1DC968D01CF8}" srcOrd="7" destOrd="0" presId="urn:microsoft.com/office/officeart/2005/8/layout/cycle8"/>
    <dgm:cxn modelId="{5488C382-2CE2-4895-A09B-2B178B8EE2D2}" type="presParOf" srcId="{BD06D266-1CFF-4B6E-905C-D54F667F25CF}" destId="{92AB9264-190C-4AC7-9A3E-2F650E1B17E8}" srcOrd="8" destOrd="0" presId="urn:microsoft.com/office/officeart/2005/8/layout/cycle8"/>
    <dgm:cxn modelId="{BCA98631-41D9-4ED4-906C-87524A73307D}" type="presParOf" srcId="{BD06D266-1CFF-4B6E-905C-D54F667F25CF}" destId="{D7056600-1263-4C62-9E1E-7BA203F53D33}" srcOrd="9" destOrd="0" presId="urn:microsoft.com/office/officeart/2005/8/layout/cycle8"/>
    <dgm:cxn modelId="{73DC298E-A323-43D3-B9F0-62FC3685EC2B}" type="presParOf" srcId="{BD06D266-1CFF-4B6E-905C-D54F667F25CF}" destId="{AF658996-3864-4A55-9885-14042A28F9C0}" srcOrd="10" destOrd="0" presId="urn:microsoft.com/office/officeart/2005/8/layout/cycle8"/>
    <dgm:cxn modelId="{5301135E-F159-4B51-9F73-A834E736F3B1}" type="presParOf" srcId="{BD06D266-1CFF-4B6E-905C-D54F667F25CF}" destId="{24935278-2785-4E11-9711-E3784F860DD2}" srcOrd="11" destOrd="0" presId="urn:microsoft.com/office/officeart/2005/8/layout/cycle8"/>
    <dgm:cxn modelId="{0DA68A29-16EE-498A-98C9-9FAA416C8262}" type="presParOf" srcId="{BD06D266-1CFF-4B6E-905C-D54F667F25CF}" destId="{92D4388A-3722-4A7D-8D60-BF5B1F274063}" srcOrd="12" destOrd="0" presId="urn:microsoft.com/office/officeart/2005/8/layout/cycle8"/>
    <dgm:cxn modelId="{4B3C0D66-79F7-4E1D-BCD9-6E9A929C4128}" type="presParOf" srcId="{BD06D266-1CFF-4B6E-905C-D54F667F25CF}" destId="{93F79E55-05B9-414B-A603-271488ED73E5}" srcOrd="13" destOrd="0" presId="urn:microsoft.com/office/officeart/2005/8/layout/cycle8"/>
    <dgm:cxn modelId="{282D6655-B0A7-4A56-8567-EB30B05A746A}" type="presParOf" srcId="{BD06D266-1CFF-4B6E-905C-D54F667F25CF}" destId="{D0EF4723-EC77-46FE-9710-161F6BF8162B}" srcOrd="14" destOrd="0" presId="urn:microsoft.com/office/officeart/2005/8/layout/cycle8"/>
    <dgm:cxn modelId="{16B503D8-B1D9-4F85-8F5F-C0B050A42820}" type="presParOf" srcId="{BD06D266-1CFF-4B6E-905C-D54F667F25CF}" destId="{668ED9BC-429D-4813-A0FF-FA45B473CF87}" srcOrd="15" destOrd="0" presId="urn:microsoft.com/office/officeart/2005/8/layout/cycle8"/>
    <dgm:cxn modelId="{9C2B2A3F-1D84-4FB8-BE0A-B97204592613}" type="presParOf" srcId="{BD06D266-1CFF-4B6E-905C-D54F667F25CF}" destId="{31F016AF-1559-4E18-9FBB-CA05C440D1AE}" srcOrd="16" destOrd="0" presId="urn:microsoft.com/office/officeart/2005/8/layout/cycle8"/>
    <dgm:cxn modelId="{8CF9BAF8-6D27-4F93-8D69-76061D149494}" type="presParOf" srcId="{BD06D266-1CFF-4B6E-905C-D54F667F25CF}" destId="{7F4231A1-DCAF-4091-B429-2AE852D565A5}" srcOrd="17" destOrd="0" presId="urn:microsoft.com/office/officeart/2005/8/layout/cycle8"/>
    <dgm:cxn modelId="{64BF58D5-9F3B-4743-8FE6-59908B71F364}" type="presParOf" srcId="{BD06D266-1CFF-4B6E-905C-D54F667F25CF}" destId="{2C858E95-7CA1-4EC6-AEDC-33751A043FDC}" srcOrd="18" destOrd="0" presId="urn:microsoft.com/office/officeart/2005/8/layout/cycle8"/>
    <dgm:cxn modelId="{C7FF1867-6959-41A1-8820-F1B9EC896608}" type="presParOf" srcId="{BD06D266-1CFF-4B6E-905C-D54F667F25CF}" destId="{6C13C421-CD4B-4A51-9AE0-775163C62400}"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24EC61-C165-48F0-956D-84D2662DEAF1}" type="doc">
      <dgm:prSet loTypeId="urn:microsoft.com/office/officeart/2009/3/layout/BlockDescendingList" loCatId="list" qsTypeId="urn:microsoft.com/office/officeart/2005/8/quickstyle/simple2" qsCatId="simple" csTypeId="urn:microsoft.com/office/officeart/2005/8/colors/accent1_2" csCatId="accent1" phldr="1"/>
      <dgm:spPr/>
      <dgm:t>
        <a:bodyPr/>
        <a:lstStyle/>
        <a:p>
          <a:endParaRPr lang="en-GB"/>
        </a:p>
      </dgm:t>
    </dgm:pt>
    <dgm:pt modelId="{1075E928-AE7F-4BCA-A30F-A6A89D4C4AF4}">
      <dgm:prSet phldrT="[Text]"/>
      <dgm:spPr/>
      <dgm:t>
        <a:bodyPr/>
        <a:lstStyle/>
        <a:p>
          <a:r>
            <a:rPr lang="it-IT" b="1" dirty="0"/>
            <a:t>Planning&amp;Preparation</a:t>
          </a:r>
          <a:endParaRPr lang="en-GB" b="1" dirty="0"/>
        </a:p>
      </dgm:t>
    </dgm:pt>
    <dgm:pt modelId="{9AB2DA21-DFB0-4E0C-8E24-45D8B55952EB}" type="parTrans" cxnId="{7CCEBE74-186A-4355-8CB2-2A1E3CB15A95}">
      <dgm:prSet/>
      <dgm:spPr/>
      <dgm:t>
        <a:bodyPr/>
        <a:lstStyle/>
        <a:p>
          <a:endParaRPr lang="en-GB"/>
        </a:p>
      </dgm:t>
    </dgm:pt>
    <dgm:pt modelId="{BAEBE22B-B7BE-4617-950F-C07E5AEDF328}" type="sibTrans" cxnId="{7CCEBE74-186A-4355-8CB2-2A1E3CB15A95}">
      <dgm:prSet/>
      <dgm:spPr/>
      <dgm:t>
        <a:bodyPr/>
        <a:lstStyle/>
        <a:p>
          <a:endParaRPr lang="en-GB"/>
        </a:p>
      </dgm:t>
    </dgm:pt>
    <dgm:pt modelId="{94DD0CCE-24C1-44B3-8E9E-C6EE0C53F81C}">
      <dgm:prSet phldrT="[Text]"/>
      <dgm:spPr/>
      <dgm:t>
        <a:bodyPr/>
        <a:lstStyle/>
        <a:p>
          <a:pPr>
            <a:buFont typeface="Arial" panose="020B0604020202020204" pitchFamily="34" charset="0"/>
            <a:buChar char="•"/>
          </a:pPr>
          <a:r>
            <a:rPr lang="it-IT" b="0" dirty="0">
              <a:solidFill>
                <a:schemeClr val="bg1"/>
              </a:solidFill>
            </a:rPr>
            <a:t>Curricula &amp; syllabus</a:t>
          </a:r>
          <a:endParaRPr lang="en-GB" b="0" dirty="0">
            <a:solidFill>
              <a:schemeClr val="bg1"/>
            </a:solidFill>
          </a:endParaRPr>
        </a:p>
      </dgm:t>
    </dgm:pt>
    <dgm:pt modelId="{457CC8E7-89C1-42AB-8B75-0B4E8E440D10}" type="parTrans" cxnId="{3C54EBCB-0F4C-4A7D-BC5A-5FD9DF200679}">
      <dgm:prSet/>
      <dgm:spPr/>
      <dgm:t>
        <a:bodyPr/>
        <a:lstStyle/>
        <a:p>
          <a:endParaRPr lang="en-GB"/>
        </a:p>
      </dgm:t>
    </dgm:pt>
    <dgm:pt modelId="{C4305753-1D89-4CDE-B2F7-531D235A833C}" type="sibTrans" cxnId="{3C54EBCB-0F4C-4A7D-BC5A-5FD9DF200679}">
      <dgm:prSet/>
      <dgm:spPr/>
      <dgm:t>
        <a:bodyPr/>
        <a:lstStyle/>
        <a:p>
          <a:endParaRPr lang="en-GB"/>
        </a:p>
      </dgm:t>
    </dgm:pt>
    <dgm:pt modelId="{22B76943-88B4-4799-9F86-2696247438F1}">
      <dgm:prSet phldrT="[Text]"/>
      <dgm:spPr/>
      <dgm:t>
        <a:bodyPr/>
        <a:lstStyle/>
        <a:p>
          <a:pPr>
            <a:buFont typeface="Arial" panose="020B0604020202020204" pitchFamily="34" charset="0"/>
            <a:buChar char="•"/>
          </a:pPr>
          <a:r>
            <a:rPr lang="it-IT" b="0" dirty="0">
              <a:solidFill>
                <a:schemeClr val="bg1"/>
              </a:solidFill>
            </a:rPr>
            <a:t>Specimen papers</a:t>
          </a:r>
          <a:endParaRPr lang="en-GB" b="0" dirty="0">
            <a:solidFill>
              <a:schemeClr val="bg1"/>
            </a:solidFill>
          </a:endParaRPr>
        </a:p>
      </dgm:t>
    </dgm:pt>
    <dgm:pt modelId="{3B978CC4-016C-47F5-9E20-4C946C60403A}" type="parTrans" cxnId="{EB57DC7D-55F5-4AEA-BF7B-2DB21CB7E777}">
      <dgm:prSet/>
      <dgm:spPr/>
      <dgm:t>
        <a:bodyPr/>
        <a:lstStyle/>
        <a:p>
          <a:endParaRPr lang="en-GB"/>
        </a:p>
      </dgm:t>
    </dgm:pt>
    <dgm:pt modelId="{5E6302A1-91D0-4CB5-AD7D-D48647A36C2B}" type="sibTrans" cxnId="{EB57DC7D-55F5-4AEA-BF7B-2DB21CB7E777}">
      <dgm:prSet/>
      <dgm:spPr/>
      <dgm:t>
        <a:bodyPr/>
        <a:lstStyle/>
        <a:p>
          <a:endParaRPr lang="en-GB"/>
        </a:p>
      </dgm:t>
    </dgm:pt>
    <dgm:pt modelId="{827F5ED8-F4D0-4966-9C38-0CB9F2D80F2A}">
      <dgm:prSet phldrT="[Text]"/>
      <dgm:spPr/>
      <dgm:t>
        <a:bodyPr/>
        <a:lstStyle/>
        <a:p>
          <a:r>
            <a:rPr lang="it-IT" b="1" dirty="0"/>
            <a:t>Teaching &amp; Assessment</a:t>
          </a:r>
          <a:endParaRPr lang="en-GB" b="1" dirty="0"/>
        </a:p>
      </dgm:t>
    </dgm:pt>
    <dgm:pt modelId="{DDAF1741-8A49-4A6F-85F7-EB20AD32B447}" type="parTrans" cxnId="{6F601FC7-6AA9-468F-8642-154BA6B525B2}">
      <dgm:prSet/>
      <dgm:spPr/>
      <dgm:t>
        <a:bodyPr/>
        <a:lstStyle/>
        <a:p>
          <a:endParaRPr lang="en-GB"/>
        </a:p>
      </dgm:t>
    </dgm:pt>
    <dgm:pt modelId="{00C3DA4C-6797-48B6-9158-B0E286F72AC8}" type="sibTrans" cxnId="{6F601FC7-6AA9-468F-8642-154BA6B525B2}">
      <dgm:prSet/>
      <dgm:spPr/>
      <dgm:t>
        <a:bodyPr/>
        <a:lstStyle/>
        <a:p>
          <a:endParaRPr lang="en-GB"/>
        </a:p>
      </dgm:t>
    </dgm:pt>
    <dgm:pt modelId="{5ACE931E-3289-4491-B142-1E971244317D}">
      <dgm:prSet phldrT="[Text]"/>
      <dgm:spPr/>
      <dgm:t>
        <a:bodyPr/>
        <a:lstStyle/>
        <a:p>
          <a:r>
            <a:rPr lang="it-IT" b="0" dirty="0">
              <a:solidFill>
                <a:schemeClr val="bg1"/>
              </a:solidFill>
            </a:rPr>
            <a:t>Handbook</a:t>
          </a:r>
          <a:endParaRPr lang="en-GB" b="0" dirty="0">
            <a:solidFill>
              <a:schemeClr val="bg1"/>
            </a:solidFill>
          </a:endParaRPr>
        </a:p>
      </dgm:t>
    </dgm:pt>
    <dgm:pt modelId="{553D42E3-831F-4982-9DBF-C98938FA1BF3}" type="parTrans" cxnId="{788B516E-08C9-4409-9433-0B040B640E5E}">
      <dgm:prSet/>
      <dgm:spPr/>
      <dgm:t>
        <a:bodyPr/>
        <a:lstStyle/>
        <a:p>
          <a:endParaRPr lang="en-GB"/>
        </a:p>
      </dgm:t>
    </dgm:pt>
    <dgm:pt modelId="{D016D9F8-5887-4F1A-B68A-DA35B8EF4EB4}" type="sibTrans" cxnId="{788B516E-08C9-4409-9433-0B040B640E5E}">
      <dgm:prSet/>
      <dgm:spPr/>
      <dgm:t>
        <a:bodyPr/>
        <a:lstStyle/>
        <a:p>
          <a:endParaRPr lang="en-GB"/>
        </a:p>
      </dgm:t>
    </dgm:pt>
    <dgm:pt modelId="{6B48ED99-8799-4F43-B8B9-21A178F073EA}">
      <dgm:prSet phldrT="[Text]"/>
      <dgm:spPr/>
      <dgm:t>
        <a:bodyPr/>
        <a:lstStyle/>
        <a:p>
          <a:r>
            <a:rPr lang="it-IT" b="0" dirty="0">
              <a:solidFill>
                <a:schemeClr val="bg1"/>
              </a:solidFill>
            </a:rPr>
            <a:t>Everyday Science</a:t>
          </a:r>
          <a:endParaRPr lang="en-GB" b="0" dirty="0">
            <a:solidFill>
              <a:schemeClr val="bg1"/>
            </a:solidFill>
          </a:endParaRPr>
        </a:p>
      </dgm:t>
    </dgm:pt>
    <dgm:pt modelId="{19CD62C6-986E-4319-8D93-2E6874DBE720}" type="parTrans" cxnId="{14E11ECB-D617-423C-8E80-E29BCE9F7311}">
      <dgm:prSet/>
      <dgm:spPr/>
      <dgm:t>
        <a:bodyPr/>
        <a:lstStyle/>
        <a:p>
          <a:endParaRPr lang="en-GB"/>
        </a:p>
      </dgm:t>
    </dgm:pt>
    <dgm:pt modelId="{47A208A5-72D6-4A87-9CFB-9100F341B6EA}" type="sibTrans" cxnId="{14E11ECB-D617-423C-8E80-E29BCE9F7311}">
      <dgm:prSet/>
      <dgm:spPr/>
      <dgm:t>
        <a:bodyPr/>
        <a:lstStyle/>
        <a:p>
          <a:endParaRPr lang="en-GB"/>
        </a:p>
      </dgm:t>
    </dgm:pt>
    <dgm:pt modelId="{1BBE3069-CF49-46AF-8C1F-59B3066C45CC}">
      <dgm:prSet phldrT="[Text]"/>
      <dgm:spPr/>
      <dgm:t>
        <a:bodyPr/>
        <a:lstStyle/>
        <a:p>
          <a:r>
            <a:rPr lang="it-IT" b="1" dirty="0"/>
            <a:t>Learning &amp; Revision</a:t>
          </a:r>
          <a:endParaRPr lang="en-GB" b="1" dirty="0"/>
        </a:p>
      </dgm:t>
    </dgm:pt>
    <dgm:pt modelId="{14B94DC0-3277-451D-B0AC-12D47F0BDE4C}" type="parTrans" cxnId="{ACDE91F2-E678-4E03-8961-7CAB0746668D}">
      <dgm:prSet/>
      <dgm:spPr/>
      <dgm:t>
        <a:bodyPr/>
        <a:lstStyle/>
        <a:p>
          <a:endParaRPr lang="en-GB"/>
        </a:p>
      </dgm:t>
    </dgm:pt>
    <dgm:pt modelId="{9CA2A8AC-7C66-41A1-9E0A-277A114EABA4}" type="sibTrans" cxnId="{ACDE91F2-E678-4E03-8961-7CAB0746668D}">
      <dgm:prSet/>
      <dgm:spPr/>
      <dgm:t>
        <a:bodyPr/>
        <a:lstStyle/>
        <a:p>
          <a:endParaRPr lang="en-GB"/>
        </a:p>
      </dgm:t>
    </dgm:pt>
    <dgm:pt modelId="{5F7D47B5-67E2-4B40-8B1A-45C56F7B718C}">
      <dgm:prSet phldrT="[Text]"/>
      <dgm:spPr/>
      <dgm:t>
        <a:bodyPr/>
        <a:lstStyle/>
        <a:p>
          <a:r>
            <a:rPr lang="it-IT" b="0" dirty="0">
              <a:solidFill>
                <a:schemeClr val="bg1"/>
              </a:solidFill>
            </a:rPr>
            <a:t>Past papers &amp; Mark scheme</a:t>
          </a:r>
          <a:endParaRPr lang="en-GB" b="0" dirty="0">
            <a:solidFill>
              <a:schemeClr val="bg1"/>
            </a:solidFill>
          </a:endParaRPr>
        </a:p>
      </dgm:t>
    </dgm:pt>
    <dgm:pt modelId="{CD6364DC-8716-41AF-9226-0831E424AC6A}" type="parTrans" cxnId="{6E0F073D-34D0-40A0-A1D5-A8644BB12F46}">
      <dgm:prSet/>
      <dgm:spPr/>
      <dgm:t>
        <a:bodyPr/>
        <a:lstStyle/>
        <a:p>
          <a:endParaRPr lang="en-GB"/>
        </a:p>
      </dgm:t>
    </dgm:pt>
    <dgm:pt modelId="{9C276C8C-8280-4AD7-A428-5FA4D5E2B101}" type="sibTrans" cxnId="{6E0F073D-34D0-40A0-A1D5-A8644BB12F46}">
      <dgm:prSet/>
      <dgm:spPr/>
      <dgm:t>
        <a:bodyPr/>
        <a:lstStyle/>
        <a:p>
          <a:endParaRPr lang="en-GB"/>
        </a:p>
      </dgm:t>
    </dgm:pt>
    <dgm:pt modelId="{570013D9-5D77-40FB-870D-959CABF74848}">
      <dgm:prSet phldrT="[Text]"/>
      <dgm:spPr/>
      <dgm:t>
        <a:bodyPr/>
        <a:lstStyle/>
        <a:p>
          <a:r>
            <a:rPr lang="it-IT" b="1" dirty="0">
              <a:solidFill>
                <a:srgbClr val="FFFF00"/>
              </a:solidFill>
            </a:rPr>
            <a:t>Example candidate responses</a:t>
          </a:r>
          <a:endParaRPr lang="en-GB" b="1" dirty="0">
            <a:solidFill>
              <a:srgbClr val="FFFF00"/>
            </a:solidFill>
          </a:endParaRPr>
        </a:p>
      </dgm:t>
    </dgm:pt>
    <dgm:pt modelId="{AEFE23FD-0FED-4498-B498-588C67999DAF}" type="parTrans" cxnId="{1186D57A-9936-4BB8-8A54-CF1E07417BAD}">
      <dgm:prSet/>
      <dgm:spPr/>
      <dgm:t>
        <a:bodyPr/>
        <a:lstStyle/>
        <a:p>
          <a:endParaRPr lang="en-GB"/>
        </a:p>
      </dgm:t>
    </dgm:pt>
    <dgm:pt modelId="{DCE7E6D1-9FF0-4F8B-850C-D57CA8447572}" type="sibTrans" cxnId="{1186D57A-9936-4BB8-8A54-CF1E07417BAD}">
      <dgm:prSet/>
      <dgm:spPr/>
      <dgm:t>
        <a:bodyPr/>
        <a:lstStyle/>
        <a:p>
          <a:endParaRPr lang="en-GB"/>
        </a:p>
      </dgm:t>
    </dgm:pt>
    <dgm:pt modelId="{80E702E9-5B17-407C-8201-4E395C30FC38}">
      <dgm:prSet phldrT="[Text]"/>
      <dgm:spPr/>
      <dgm:t>
        <a:bodyPr/>
        <a:lstStyle/>
        <a:p>
          <a:pPr>
            <a:buFont typeface="Arial" panose="020B0604020202020204" pitchFamily="34" charset="0"/>
            <a:buChar char="•"/>
          </a:pPr>
          <a:r>
            <a:rPr lang="it-IT" b="1" u="none" dirty="0">
              <a:solidFill>
                <a:srgbClr val="FFFF00"/>
              </a:solidFill>
            </a:rPr>
            <a:t>Scheme of work</a:t>
          </a:r>
          <a:endParaRPr lang="en-GB" b="1" u="none" dirty="0">
            <a:solidFill>
              <a:srgbClr val="FFFF00"/>
            </a:solidFill>
          </a:endParaRPr>
        </a:p>
      </dgm:t>
    </dgm:pt>
    <dgm:pt modelId="{9E161FE0-5300-4D04-88C7-4B02CD1A9CEF}" type="parTrans" cxnId="{CEC228B6-FFAC-45F7-B726-3616F8EF2478}">
      <dgm:prSet/>
      <dgm:spPr/>
      <dgm:t>
        <a:bodyPr/>
        <a:lstStyle/>
        <a:p>
          <a:endParaRPr lang="en-GB"/>
        </a:p>
      </dgm:t>
    </dgm:pt>
    <dgm:pt modelId="{ED9A2588-C3D6-4639-B082-9F13F864E777}" type="sibTrans" cxnId="{CEC228B6-FFAC-45F7-B726-3616F8EF2478}">
      <dgm:prSet/>
      <dgm:spPr/>
      <dgm:t>
        <a:bodyPr/>
        <a:lstStyle/>
        <a:p>
          <a:endParaRPr lang="en-GB"/>
        </a:p>
      </dgm:t>
    </dgm:pt>
    <dgm:pt modelId="{733EC83C-E51B-48ED-8499-63FE16E17E06}">
      <dgm:prSet phldrT="[Text]"/>
      <dgm:spPr/>
      <dgm:t>
        <a:bodyPr/>
        <a:lstStyle/>
        <a:p>
          <a:pPr>
            <a:buFont typeface="Arial" panose="020B0604020202020204" pitchFamily="34" charset="0"/>
            <a:buChar char="•"/>
          </a:pPr>
          <a:r>
            <a:rPr lang="it-IT" b="0" dirty="0">
              <a:solidFill>
                <a:schemeClr val="bg1"/>
              </a:solidFill>
            </a:rPr>
            <a:t>Teacher guide</a:t>
          </a:r>
          <a:endParaRPr lang="en-GB" b="0" dirty="0">
            <a:solidFill>
              <a:schemeClr val="bg1"/>
            </a:solidFill>
          </a:endParaRPr>
        </a:p>
      </dgm:t>
    </dgm:pt>
    <dgm:pt modelId="{3EACEEE6-8AA0-4337-A4A9-76406E2D0E81}" type="parTrans" cxnId="{10BD2ED4-5687-4833-A30A-FBBE439728BD}">
      <dgm:prSet/>
      <dgm:spPr/>
      <dgm:t>
        <a:bodyPr/>
        <a:lstStyle/>
        <a:p>
          <a:endParaRPr lang="en-GB"/>
        </a:p>
      </dgm:t>
    </dgm:pt>
    <dgm:pt modelId="{EB8567C8-A57C-4878-8EA8-7BB0330ECC8E}" type="sibTrans" cxnId="{10BD2ED4-5687-4833-A30A-FBBE439728BD}">
      <dgm:prSet/>
      <dgm:spPr/>
      <dgm:t>
        <a:bodyPr/>
        <a:lstStyle/>
        <a:p>
          <a:endParaRPr lang="en-GB"/>
        </a:p>
      </dgm:t>
    </dgm:pt>
    <dgm:pt modelId="{66C0A1BB-8583-4983-93E7-7BE9DC464A6C}">
      <dgm:prSet phldrT="[Text]"/>
      <dgm:spPr/>
      <dgm:t>
        <a:bodyPr/>
        <a:lstStyle/>
        <a:p>
          <a:pPr>
            <a:buFont typeface="Arial" panose="020B0604020202020204" pitchFamily="34" charset="0"/>
            <a:buChar char="•"/>
          </a:pPr>
          <a:r>
            <a:rPr lang="it-IT" b="0" dirty="0">
              <a:solidFill>
                <a:schemeClr val="bg1"/>
              </a:solidFill>
            </a:rPr>
            <a:t>Next step guide</a:t>
          </a:r>
          <a:endParaRPr lang="en-GB" b="0" dirty="0">
            <a:solidFill>
              <a:schemeClr val="bg1"/>
            </a:solidFill>
          </a:endParaRPr>
        </a:p>
      </dgm:t>
    </dgm:pt>
    <dgm:pt modelId="{4A703100-BB27-4FDC-B0F3-1DF55D03899C}" type="parTrans" cxnId="{D005366E-A99B-4A6A-A91F-8C414DF2FFAA}">
      <dgm:prSet/>
      <dgm:spPr/>
      <dgm:t>
        <a:bodyPr/>
        <a:lstStyle/>
        <a:p>
          <a:endParaRPr lang="en-GB"/>
        </a:p>
      </dgm:t>
    </dgm:pt>
    <dgm:pt modelId="{38648F90-86D8-4E0E-9AE8-BE6CCB0B7342}" type="sibTrans" cxnId="{D005366E-A99B-4A6A-A91F-8C414DF2FFAA}">
      <dgm:prSet/>
      <dgm:spPr/>
      <dgm:t>
        <a:bodyPr/>
        <a:lstStyle/>
        <a:p>
          <a:endParaRPr lang="en-GB"/>
        </a:p>
      </dgm:t>
    </dgm:pt>
    <dgm:pt modelId="{451457E4-80C7-4917-A464-F652DFE25A8B}">
      <dgm:prSet phldrT="[Text]"/>
      <dgm:spPr/>
      <dgm:t>
        <a:bodyPr/>
        <a:lstStyle/>
        <a:p>
          <a:r>
            <a:rPr lang="it-IT" b="0" dirty="0">
              <a:solidFill>
                <a:schemeClr val="bg1"/>
              </a:solidFill>
            </a:rPr>
            <a:t>Test maker</a:t>
          </a:r>
          <a:endParaRPr lang="en-GB" b="0" dirty="0">
            <a:solidFill>
              <a:schemeClr val="bg1"/>
            </a:solidFill>
          </a:endParaRPr>
        </a:p>
      </dgm:t>
    </dgm:pt>
    <dgm:pt modelId="{4AF48716-81CF-41A9-9CC9-4BB6AB1CFAB2}" type="parTrans" cxnId="{50A36FE6-91ED-46FE-BD36-4BBF017349E7}">
      <dgm:prSet/>
      <dgm:spPr/>
      <dgm:t>
        <a:bodyPr/>
        <a:lstStyle/>
        <a:p>
          <a:endParaRPr lang="en-GB"/>
        </a:p>
      </dgm:t>
    </dgm:pt>
    <dgm:pt modelId="{1CE3B499-EF65-4BCB-98A5-01A292F9F027}" type="sibTrans" cxnId="{50A36FE6-91ED-46FE-BD36-4BBF017349E7}">
      <dgm:prSet/>
      <dgm:spPr/>
      <dgm:t>
        <a:bodyPr/>
        <a:lstStyle/>
        <a:p>
          <a:endParaRPr lang="en-GB"/>
        </a:p>
      </dgm:t>
    </dgm:pt>
    <dgm:pt modelId="{C8705B85-7978-40CD-90A7-467E810638F3}">
      <dgm:prSet phldrT="[Text]"/>
      <dgm:spPr/>
      <dgm:t>
        <a:bodyPr/>
        <a:lstStyle/>
        <a:p>
          <a:r>
            <a:rPr lang="it-IT" b="0" dirty="0">
              <a:solidFill>
                <a:schemeClr val="bg1"/>
              </a:solidFill>
            </a:rPr>
            <a:t>Resource Plus</a:t>
          </a:r>
          <a:endParaRPr lang="en-GB" b="0" dirty="0">
            <a:solidFill>
              <a:schemeClr val="bg1"/>
            </a:solidFill>
          </a:endParaRPr>
        </a:p>
      </dgm:t>
    </dgm:pt>
    <dgm:pt modelId="{2A628EDD-6CA1-4A60-92C9-E9051BAC0D5E}" type="parTrans" cxnId="{2C50D77B-2AD7-453A-B037-1C963F09EA44}">
      <dgm:prSet/>
      <dgm:spPr/>
      <dgm:t>
        <a:bodyPr/>
        <a:lstStyle/>
        <a:p>
          <a:endParaRPr lang="en-GB"/>
        </a:p>
      </dgm:t>
    </dgm:pt>
    <dgm:pt modelId="{7DC65D2D-E676-4FD6-8CAB-0A0C8C421811}" type="sibTrans" cxnId="{2C50D77B-2AD7-453A-B037-1C963F09EA44}">
      <dgm:prSet/>
      <dgm:spPr/>
      <dgm:t>
        <a:bodyPr/>
        <a:lstStyle/>
        <a:p>
          <a:endParaRPr lang="en-GB"/>
        </a:p>
      </dgm:t>
    </dgm:pt>
    <dgm:pt modelId="{79A03AE8-45D5-4F03-B49D-EAA310BA6786}">
      <dgm:prSet phldrT="[Text]"/>
      <dgm:spPr/>
      <dgm:t>
        <a:bodyPr/>
        <a:lstStyle/>
        <a:p>
          <a:r>
            <a:rPr lang="it-IT" b="0" dirty="0">
              <a:solidFill>
                <a:schemeClr val="bg1"/>
              </a:solidFill>
            </a:rPr>
            <a:t>Online forums</a:t>
          </a:r>
          <a:endParaRPr lang="en-GB" b="0" dirty="0">
            <a:solidFill>
              <a:schemeClr val="bg1"/>
            </a:solidFill>
          </a:endParaRPr>
        </a:p>
      </dgm:t>
    </dgm:pt>
    <dgm:pt modelId="{1BCA26C2-6C5B-4BD9-A83E-E6F08F0D6481}" type="parTrans" cxnId="{42E93CF0-A92D-4EA4-8D1D-66DBEDE9C4AD}">
      <dgm:prSet/>
      <dgm:spPr/>
      <dgm:t>
        <a:bodyPr/>
        <a:lstStyle/>
        <a:p>
          <a:endParaRPr lang="en-GB"/>
        </a:p>
      </dgm:t>
    </dgm:pt>
    <dgm:pt modelId="{DB6AAEB9-239B-4575-A6E6-3397EE3C2002}" type="sibTrans" cxnId="{42E93CF0-A92D-4EA4-8D1D-66DBEDE9C4AD}">
      <dgm:prSet/>
      <dgm:spPr/>
      <dgm:t>
        <a:bodyPr/>
        <a:lstStyle/>
        <a:p>
          <a:endParaRPr lang="en-GB"/>
        </a:p>
      </dgm:t>
    </dgm:pt>
    <dgm:pt modelId="{1B45F147-2612-452A-9A48-FAF69257BD17}">
      <dgm:prSet phldrT="[Text]"/>
      <dgm:spPr/>
      <dgm:t>
        <a:bodyPr/>
        <a:lstStyle/>
        <a:p>
          <a:r>
            <a:rPr lang="it-IT" b="1" dirty="0"/>
            <a:t>Results</a:t>
          </a:r>
          <a:r>
            <a:rPr lang="it-IT" dirty="0"/>
            <a:t>  </a:t>
          </a:r>
          <a:endParaRPr lang="en-GB" dirty="0"/>
        </a:p>
      </dgm:t>
    </dgm:pt>
    <dgm:pt modelId="{3F96E3D2-6B6A-4DAE-894F-7A273B280417}" type="parTrans" cxnId="{D3B1942B-A721-41F7-AA8C-616042FA7C7B}">
      <dgm:prSet/>
      <dgm:spPr/>
      <dgm:t>
        <a:bodyPr/>
        <a:lstStyle/>
        <a:p>
          <a:endParaRPr lang="en-GB"/>
        </a:p>
      </dgm:t>
    </dgm:pt>
    <dgm:pt modelId="{2E24025C-DD25-43CF-8BED-05F608A5875F}" type="sibTrans" cxnId="{D3B1942B-A721-41F7-AA8C-616042FA7C7B}">
      <dgm:prSet/>
      <dgm:spPr/>
      <dgm:t>
        <a:bodyPr/>
        <a:lstStyle/>
        <a:p>
          <a:endParaRPr lang="en-GB"/>
        </a:p>
      </dgm:t>
    </dgm:pt>
    <dgm:pt modelId="{36D236CE-2A00-4BD1-A7D3-1CA106AE3FED}">
      <dgm:prSet phldrT="[Text]"/>
      <dgm:spPr/>
      <dgm:t>
        <a:bodyPr/>
        <a:lstStyle/>
        <a:p>
          <a:r>
            <a:rPr lang="it-IT" b="0" dirty="0">
              <a:solidFill>
                <a:schemeClr val="bg1"/>
              </a:solidFill>
            </a:rPr>
            <a:t>Principal examiner reports</a:t>
          </a:r>
          <a:endParaRPr lang="en-GB" b="0" dirty="0">
            <a:solidFill>
              <a:schemeClr val="bg1"/>
            </a:solidFill>
          </a:endParaRPr>
        </a:p>
      </dgm:t>
    </dgm:pt>
    <dgm:pt modelId="{9E1A69AE-DB4B-43F4-B467-D096B8E85488}" type="parTrans" cxnId="{1C557743-86E4-4A0A-AAE9-C4AD35F46D4B}">
      <dgm:prSet/>
      <dgm:spPr/>
      <dgm:t>
        <a:bodyPr/>
        <a:lstStyle/>
        <a:p>
          <a:endParaRPr lang="en-GB"/>
        </a:p>
      </dgm:t>
    </dgm:pt>
    <dgm:pt modelId="{EF4840BB-43F4-42E2-8984-F95195FF1613}" type="sibTrans" cxnId="{1C557743-86E4-4A0A-AAE9-C4AD35F46D4B}">
      <dgm:prSet/>
      <dgm:spPr/>
      <dgm:t>
        <a:bodyPr/>
        <a:lstStyle/>
        <a:p>
          <a:endParaRPr lang="en-GB"/>
        </a:p>
      </dgm:t>
    </dgm:pt>
    <dgm:pt modelId="{48C67208-9181-4D48-A05A-7FDDA66505EA}">
      <dgm:prSet phldrT="[Text]"/>
      <dgm:spPr/>
      <dgm:t>
        <a:bodyPr/>
        <a:lstStyle/>
        <a:p>
          <a:r>
            <a:rPr lang="it-IT" b="0" dirty="0">
              <a:solidFill>
                <a:schemeClr val="bg1"/>
              </a:solidFill>
            </a:rPr>
            <a:t>Results analysis</a:t>
          </a:r>
          <a:endParaRPr lang="en-GB" b="0" dirty="0">
            <a:solidFill>
              <a:schemeClr val="bg1"/>
            </a:solidFill>
          </a:endParaRPr>
        </a:p>
      </dgm:t>
    </dgm:pt>
    <dgm:pt modelId="{5C58413C-FCD0-435F-8163-9ED773B69C8F}" type="parTrans" cxnId="{A110E6EA-16F1-4603-BE92-E76A0F3A0BF5}">
      <dgm:prSet/>
      <dgm:spPr/>
      <dgm:t>
        <a:bodyPr/>
        <a:lstStyle/>
        <a:p>
          <a:endParaRPr lang="en-GB"/>
        </a:p>
      </dgm:t>
    </dgm:pt>
    <dgm:pt modelId="{4F9556FE-5EE7-4E4B-8762-A396558A517F}" type="sibTrans" cxnId="{A110E6EA-16F1-4603-BE92-E76A0F3A0BF5}">
      <dgm:prSet/>
      <dgm:spPr/>
      <dgm:t>
        <a:bodyPr/>
        <a:lstStyle/>
        <a:p>
          <a:endParaRPr lang="en-GB"/>
        </a:p>
      </dgm:t>
    </dgm:pt>
    <dgm:pt modelId="{B6AF34FA-F4A6-45DD-9FBF-1E6CD9DA411D}">
      <dgm:prSet phldrT="[Text]"/>
      <dgm:spPr/>
      <dgm:t>
        <a:bodyPr/>
        <a:lstStyle/>
        <a:p>
          <a:r>
            <a:rPr lang="it-IT" b="1" dirty="0">
              <a:solidFill>
                <a:schemeClr val="bg1"/>
              </a:solidFill>
            </a:rPr>
            <a:t>Textbooks                             </a:t>
          </a:r>
          <a:endParaRPr lang="en-GB" b="1" dirty="0">
            <a:solidFill>
              <a:schemeClr val="bg1"/>
            </a:solidFill>
          </a:endParaRPr>
        </a:p>
      </dgm:t>
    </dgm:pt>
    <dgm:pt modelId="{1264FAC6-237F-4A94-ADB8-2C0BB25CEF42}" type="parTrans" cxnId="{E34BF0AA-91DF-4EE6-AB3C-23961FC2F601}">
      <dgm:prSet/>
      <dgm:spPr/>
      <dgm:t>
        <a:bodyPr/>
        <a:lstStyle/>
        <a:p>
          <a:endParaRPr lang="en-GB"/>
        </a:p>
      </dgm:t>
    </dgm:pt>
    <dgm:pt modelId="{53A46B97-D14E-4187-8819-5BD76128AC73}" type="sibTrans" cxnId="{E34BF0AA-91DF-4EE6-AB3C-23961FC2F601}">
      <dgm:prSet/>
      <dgm:spPr/>
      <dgm:t>
        <a:bodyPr/>
        <a:lstStyle/>
        <a:p>
          <a:endParaRPr lang="en-GB"/>
        </a:p>
      </dgm:t>
    </dgm:pt>
    <dgm:pt modelId="{32C3AE14-C2A4-4D46-A5DB-786AAE9ACA9E}">
      <dgm:prSet phldrT="[Text]"/>
      <dgm:spPr/>
      <dgm:t>
        <a:bodyPr/>
        <a:lstStyle/>
        <a:p>
          <a:r>
            <a:rPr lang="it-IT" b="1" dirty="0">
              <a:solidFill>
                <a:schemeClr val="bg1"/>
              </a:solidFill>
            </a:rPr>
            <a:t>Endorsed</a:t>
          </a:r>
          <a:endParaRPr lang="en-GB" b="1" dirty="0">
            <a:solidFill>
              <a:schemeClr val="bg1"/>
            </a:solidFill>
          </a:endParaRPr>
        </a:p>
      </dgm:t>
    </dgm:pt>
    <dgm:pt modelId="{FA4E3AF6-13B6-485F-ACAC-60B5C60D8A5F}" type="parTrans" cxnId="{862F4925-3C75-4F40-A342-89856FB075C8}">
      <dgm:prSet/>
      <dgm:spPr/>
      <dgm:t>
        <a:bodyPr/>
        <a:lstStyle/>
        <a:p>
          <a:endParaRPr lang="en-GB"/>
        </a:p>
      </dgm:t>
    </dgm:pt>
    <dgm:pt modelId="{002F8585-D2A1-4207-ACF1-17A5D9AA18CD}" type="sibTrans" cxnId="{862F4925-3C75-4F40-A342-89856FB075C8}">
      <dgm:prSet/>
      <dgm:spPr/>
      <dgm:t>
        <a:bodyPr/>
        <a:lstStyle/>
        <a:p>
          <a:endParaRPr lang="en-GB"/>
        </a:p>
      </dgm:t>
    </dgm:pt>
    <dgm:pt modelId="{8DBA2AC8-8044-4531-90E5-054223C1CBF6}">
      <dgm:prSet phldrT="[Text]"/>
      <dgm:spPr/>
      <dgm:t>
        <a:bodyPr/>
        <a:lstStyle/>
        <a:p>
          <a:endParaRPr lang="en-GB" b="1" dirty="0">
            <a:solidFill>
              <a:schemeClr val="bg1"/>
            </a:solidFill>
          </a:endParaRPr>
        </a:p>
      </dgm:t>
    </dgm:pt>
    <dgm:pt modelId="{094DB5F6-521C-41B6-974D-F182CDA61F9F}" type="parTrans" cxnId="{372EF45F-EE7E-45C3-AD10-08044F788A6E}">
      <dgm:prSet/>
      <dgm:spPr/>
      <dgm:t>
        <a:bodyPr/>
        <a:lstStyle/>
        <a:p>
          <a:endParaRPr lang="en-GB"/>
        </a:p>
      </dgm:t>
    </dgm:pt>
    <dgm:pt modelId="{D47EEB3E-D4F4-46FC-99C5-154CD6C7F7DF}" type="sibTrans" cxnId="{372EF45F-EE7E-45C3-AD10-08044F788A6E}">
      <dgm:prSet/>
      <dgm:spPr/>
      <dgm:t>
        <a:bodyPr/>
        <a:lstStyle/>
        <a:p>
          <a:endParaRPr lang="en-GB"/>
        </a:p>
      </dgm:t>
    </dgm:pt>
    <dgm:pt modelId="{C0C59444-01E6-4320-97B4-B117119A6756}">
      <dgm:prSet phldrT="[Text]"/>
      <dgm:spPr/>
      <dgm:t>
        <a:bodyPr/>
        <a:lstStyle/>
        <a:p>
          <a:endParaRPr lang="en-GB" b="1" dirty="0">
            <a:solidFill>
              <a:schemeClr val="bg1"/>
            </a:solidFill>
          </a:endParaRPr>
        </a:p>
      </dgm:t>
    </dgm:pt>
    <dgm:pt modelId="{CED94E40-5B21-4AD6-A0A5-B502C1B7C53F}" type="parTrans" cxnId="{80582A14-FA5D-47B6-AE80-BBAB39C170A0}">
      <dgm:prSet/>
      <dgm:spPr/>
      <dgm:t>
        <a:bodyPr/>
        <a:lstStyle/>
        <a:p>
          <a:endParaRPr lang="en-GB"/>
        </a:p>
      </dgm:t>
    </dgm:pt>
    <dgm:pt modelId="{4AC9E048-F504-430B-88E8-4C746559DD23}" type="sibTrans" cxnId="{80582A14-FA5D-47B6-AE80-BBAB39C170A0}">
      <dgm:prSet/>
      <dgm:spPr/>
      <dgm:t>
        <a:bodyPr/>
        <a:lstStyle/>
        <a:p>
          <a:endParaRPr lang="en-GB"/>
        </a:p>
      </dgm:t>
    </dgm:pt>
    <dgm:pt modelId="{F0015DBA-6FD3-4833-BB40-A425E05EB57A}" type="pres">
      <dgm:prSet presAssocID="{9124EC61-C165-48F0-956D-84D2662DEAF1}" presName="Name0" presStyleCnt="0">
        <dgm:presLayoutVars>
          <dgm:chMax val="7"/>
          <dgm:chPref val="7"/>
          <dgm:dir/>
          <dgm:animLvl val="lvl"/>
        </dgm:presLayoutVars>
      </dgm:prSet>
      <dgm:spPr/>
    </dgm:pt>
    <dgm:pt modelId="{81885FD8-6803-4B8C-BBA4-08B4A460E675}" type="pres">
      <dgm:prSet presAssocID="{1075E928-AE7F-4BCA-A30F-A6A89D4C4AF4}" presName="parentText_1" presStyleLbl="node1" presStyleIdx="0" presStyleCnt="5">
        <dgm:presLayoutVars>
          <dgm:chMax val="1"/>
          <dgm:chPref val="1"/>
          <dgm:bulletEnabled val="1"/>
        </dgm:presLayoutVars>
      </dgm:prSet>
      <dgm:spPr/>
    </dgm:pt>
    <dgm:pt modelId="{26661645-EAD7-4400-81FC-767F4A25A649}" type="pres">
      <dgm:prSet presAssocID="{1075E928-AE7F-4BCA-A30F-A6A89D4C4AF4}" presName="childText_1" presStyleLbl="node1" presStyleIdx="0" presStyleCnt="5">
        <dgm:presLayoutVars>
          <dgm:chMax val="0"/>
          <dgm:chPref val="0"/>
          <dgm:bulletEnabled val="1"/>
        </dgm:presLayoutVars>
      </dgm:prSet>
      <dgm:spPr/>
    </dgm:pt>
    <dgm:pt modelId="{5B3A991C-68E5-407C-A0B4-6CAD4C5E6D71}" type="pres">
      <dgm:prSet presAssocID="{1075E928-AE7F-4BCA-A30F-A6A89D4C4AF4}" presName="accentShape_1" presStyleCnt="0"/>
      <dgm:spPr/>
    </dgm:pt>
    <dgm:pt modelId="{FE0AE938-8D6D-485A-AB6C-D51264007CBA}" type="pres">
      <dgm:prSet presAssocID="{1075E928-AE7F-4BCA-A30F-A6A89D4C4AF4}" presName="imageRepeatNode" presStyleLbl="node1" presStyleIdx="0" presStyleCnt="5"/>
      <dgm:spPr/>
    </dgm:pt>
    <dgm:pt modelId="{5A8E9090-DB3E-49C2-8C14-EF8DA0A38626}" type="pres">
      <dgm:prSet presAssocID="{827F5ED8-F4D0-4966-9C38-0CB9F2D80F2A}" presName="parentText_2" presStyleLbl="node1" presStyleIdx="0" presStyleCnt="5">
        <dgm:presLayoutVars>
          <dgm:chMax val="1"/>
          <dgm:chPref val="1"/>
          <dgm:bulletEnabled val="1"/>
        </dgm:presLayoutVars>
      </dgm:prSet>
      <dgm:spPr/>
    </dgm:pt>
    <dgm:pt modelId="{A6741D96-B1EC-4B7B-B9B5-57F3831A079F}" type="pres">
      <dgm:prSet presAssocID="{827F5ED8-F4D0-4966-9C38-0CB9F2D80F2A}" presName="childText_2" presStyleLbl="node2" presStyleIdx="0" presStyleCnt="0">
        <dgm:presLayoutVars>
          <dgm:chMax val="0"/>
          <dgm:chPref val="0"/>
          <dgm:bulletEnabled val="1"/>
        </dgm:presLayoutVars>
      </dgm:prSet>
      <dgm:spPr/>
    </dgm:pt>
    <dgm:pt modelId="{A2750A5A-3C86-4B3D-A974-A3EEC50F81F4}" type="pres">
      <dgm:prSet presAssocID="{827F5ED8-F4D0-4966-9C38-0CB9F2D80F2A}" presName="accentShape_2" presStyleCnt="0"/>
      <dgm:spPr/>
    </dgm:pt>
    <dgm:pt modelId="{5E1C2C8B-A9CB-4407-AE55-3D02A7FDB0E4}" type="pres">
      <dgm:prSet presAssocID="{827F5ED8-F4D0-4966-9C38-0CB9F2D80F2A}" presName="imageRepeatNode" presStyleLbl="node1" presStyleIdx="1" presStyleCnt="5"/>
      <dgm:spPr/>
    </dgm:pt>
    <dgm:pt modelId="{E540C3D1-5BD8-4031-BCE5-3D5B5720D4D3}" type="pres">
      <dgm:prSet presAssocID="{1BBE3069-CF49-46AF-8C1F-59B3066C45CC}" presName="parentText_3" presStyleLbl="node1" presStyleIdx="1" presStyleCnt="5">
        <dgm:presLayoutVars>
          <dgm:chMax val="1"/>
          <dgm:chPref val="1"/>
          <dgm:bulletEnabled val="1"/>
        </dgm:presLayoutVars>
      </dgm:prSet>
      <dgm:spPr/>
    </dgm:pt>
    <dgm:pt modelId="{35847CA1-88CC-4A7D-BF70-8C8934A290FB}" type="pres">
      <dgm:prSet presAssocID="{1BBE3069-CF49-46AF-8C1F-59B3066C45CC}" presName="childText_3" presStyleLbl="node2" presStyleIdx="0" presStyleCnt="0">
        <dgm:presLayoutVars>
          <dgm:chMax val="0"/>
          <dgm:chPref val="0"/>
          <dgm:bulletEnabled val="1"/>
        </dgm:presLayoutVars>
      </dgm:prSet>
      <dgm:spPr/>
    </dgm:pt>
    <dgm:pt modelId="{454F996C-24DC-4862-A727-FD1561518303}" type="pres">
      <dgm:prSet presAssocID="{1BBE3069-CF49-46AF-8C1F-59B3066C45CC}" presName="accentShape_3" presStyleCnt="0"/>
      <dgm:spPr/>
    </dgm:pt>
    <dgm:pt modelId="{C6F3AFB2-4250-484A-B7B3-07B93C78E3CF}" type="pres">
      <dgm:prSet presAssocID="{1BBE3069-CF49-46AF-8C1F-59B3066C45CC}" presName="imageRepeatNode" presStyleLbl="node1" presStyleIdx="2" presStyleCnt="5"/>
      <dgm:spPr/>
    </dgm:pt>
    <dgm:pt modelId="{E98EEDEC-6971-40E5-8F7D-E51766B54A68}" type="pres">
      <dgm:prSet presAssocID="{1B45F147-2612-452A-9A48-FAF69257BD17}" presName="parentText_4" presStyleLbl="node1" presStyleIdx="2" presStyleCnt="5">
        <dgm:presLayoutVars>
          <dgm:chMax val="1"/>
          <dgm:chPref val="1"/>
          <dgm:bulletEnabled val="1"/>
        </dgm:presLayoutVars>
      </dgm:prSet>
      <dgm:spPr/>
    </dgm:pt>
    <dgm:pt modelId="{C8ADF13F-3B32-434C-B2C9-75B79DE5C14F}" type="pres">
      <dgm:prSet presAssocID="{1B45F147-2612-452A-9A48-FAF69257BD17}" presName="childText_4" presStyleLbl="node2" presStyleIdx="0" presStyleCnt="0">
        <dgm:presLayoutVars>
          <dgm:chMax val="0"/>
          <dgm:chPref val="0"/>
          <dgm:bulletEnabled val="1"/>
        </dgm:presLayoutVars>
      </dgm:prSet>
      <dgm:spPr/>
    </dgm:pt>
    <dgm:pt modelId="{6DD28119-D60C-4CAE-A028-C8E964664906}" type="pres">
      <dgm:prSet presAssocID="{1B45F147-2612-452A-9A48-FAF69257BD17}" presName="accentShape_4" presStyleCnt="0"/>
      <dgm:spPr/>
    </dgm:pt>
    <dgm:pt modelId="{DBCC1449-2E82-4EB7-8CE5-88B4BD00F587}" type="pres">
      <dgm:prSet presAssocID="{1B45F147-2612-452A-9A48-FAF69257BD17}" presName="imageRepeatNode" presStyleLbl="node1" presStyleIdx="3" presStyleCnt="5"/>
      <dgm:spPr/>
    </dgm:pt>
    <dgm:pt modelId="{F430A266-AFA8-4847-B458-9C74AF66E18D}" type="pres">
      <dgm:prSet presAssocID="{B6AF34FA-F4A6-45DD-9FBF-1E6CD9DA411D}" presName="parentText_5" presStyleLbl="node1" presStyleIdx="3" presStyleCnt="5">
        <dgm:presLayoutVars>
          <dgm:chMax val="1"/>
          <dgm:chPref val="1"/>
          <dgm:bulletEnabled val="1"/>
        </dgm:presLayoutVars>
      </dgm:prSet>
      <dgm:spPr/>
    </dgm:pt>
    <dgm:pt modelId="{BE385C6A-6F3E-48DA-BBFB-06467081E4D4}" type="pres">
      <dgm:prSet presAssocID="{B6AF34FA-F4A6-45DD-9FBF-1E6CD9DA411D}" presName="childText_5" presStyleLbl="node2" presStyleIdx="0" presStyleCnt="0">
        <dgm:presLayoutVars>
          <dgm:chMax val="0"/>
          <dgm:chPref val="0"/>
          <dgm:bulletEnabled val="1"/>
        </dgm:presLayoutVars>
      </dgm:prSet>
      <dgm:spPr/>
    </dgm:pt>
    <dgm:pt modelId="{7732A1DE-3003-412A-8726-B50C3E2BDB3A}" type="pres">
      <dgm:prSet presAssocID="{B6AF34FA-F4A6-45DD-9FBF-1E6CD9DA411D}" presName="accentShape_5" presStyleCnt="0"/>
      <dgm:spPr/>
    </dgm:pt>
    <dgm:pt modelId="{9BF5B7F8-48F9-4266-921E-1C156DC45FA2}" type="pres">
      <dgm:prSet presAssocID="{B6AF34FA-F4A6-45DD-9FBF-1E6CD9DA411D}" presName="imageRepeatNode" presStyleLbl="node1" presStyleIdx="4" presStyleCnt="5"/>
      <dgm:spPr/>
    </dgm:pt>
  </dgm:ptLst>
  <dgm:cxnLst>
    <dgm:cxn modelId="{514F9001-6C0C-4ADA-990B-C1F63843E5E1}" type="presOf" srcId="{48C67208-9181-4D48-A05A-7FDDA66505EA}" destId="{C8ADF13F-3B32-434C-B2C9-75B79DE5C14F}" srcOrd="0" destOrd="1" presId="urn:microsoft.com/office/officeart/2009/3/layout/BlockDescendingList"/>
    <dgm:cxn modelId="{3D840A02-2042-4E04-BC93-3031064650BD}" type="presOf" srcId="{8DBA2AC8-8044-4531-90E5-054223C1CBF6}" destId="{BE385C6A-6F3E-48DA-BBFB-06467081E4D4}" srcOrd="0" destOrd="0" presId="urn:microsoft.com/office/officeart/2009/3/layout/BlockDescendingList"/>
    <dgm:cxn modelId="{C5755E04-D770-432C-B097-7361BA5EAB65}" type="presOf" srcId="{C8705B85-7978-40CD-90A7-467E810638F3}" destId="{A6741D96-B1EC-4B7B-B9B5-57F3831A079F}" srcOrd="0" destOrd="2" presId="urn:microsoft.com/office/officeart/2009/3/layout/BlockDescendingList"/>
    <dgm:cxn modelId="{318D2505-F783-4044-A43F-CFBF5B29E6EB}" type="presOf" srcId="{827F5ED8-F4D0-4966-9C38-0CB9F2D80F2A}" destId="{5A8E9090-DB3E-49C2-8C14-EF8DA0A38626}" srcOrd="0" destOrd="0" presId="urn:microsoft.com/office/officeart/2009/3/layout/BlockDescendingList"/>
    <dgm:cxn modelId="{9B881D08-B0EF-413B-A698-46327FEC61A7}" type="presOf" srcId="{451457E4-80C7-4917-A464-F652DFE25A8B}" destId="{A6741D96-B1EC-4B7B-B9B5-57F3831A079F}" srcOrd="0" destOrd="1" presId="urn:microsoft.com/office/officeart/2009/3/layout/BlockDescendingList"/>
    <dgm:cxn modelId="{AEFF1C0D-3125-417C-ADFE-1AD21FB536B9}" type="presOf" srcId="{827F5ED8-F4D0-4966-9C38-0CB9F2D80F2A}" destId="{5E1C2C8B-A9CB-4407-AE55-3D02A7FDB0E4}" srcOrd="1" destOrd="0" presId="urn:microsoft.com/office/officeart/2009/3/layout/BlockDescendingList"/>
    <dgm:cxn modelId="{80582A14-FA5D-47B6-AE80-BBAB39C170A0}" srcId="{B6AF34FA-F4A6-45DD-9FBF-1E6CD9DA411D}" destId="{C0C59444-01E6-4320-97B4-B117119A6756}" srcOrd="1" destOrd="0" parTransId="{CED94E40-5B21-4AD6-A0A5-B502C1B7C53F}" sibTransId="{4AC9E048-F504-430B-88E8-4C746559DD23}"/>
    <dgm:cxn modelId="{D333D719-38CD-414D-ADBE-288319848AEE}" type="presOf" srcId="{6B48ED99-8799-4F43-B8B9-21A178F073EA}" destId="{A6741D96-B1EC-4B7B-B9B5-57F3831A079F}" srcOrd="0" destOrd="3" presId="urn:microsoft.com/office/officeart/2009/3/layout/BlockDescendingList"/>
    <dgm:cxn modelId="{77AC081C-6317-4C16-9F19-4FFCAF20238D}" type="presOf" srcId="{1075E928-AE7F-4BCA-A30F-A6A89D4C4AF4}" destId="{FE0AE938-8D6D-485A-AB6C-D51264007CBA}" srcOrd="1" destOrd="0" presId="urn:microsoft.com/office/officeart/2009/3/layout/BlockDescendingList"/>
    <dgm:cxn modelId="{8D405820-317B-472A-B0C3-B1AD18612B7B}" type="presOf" srcId="{66C0A1BB-8583-4983-93E7-7BE9DC464A6C}" destId="{26661645-EAD7-4400-81FC-767F4A25A649}" srcOrd="0" destOrd="4" presId="urn:microsoft.com/office/officeart/2009/3/layout/BlockDescendingList"/>
    <dgm:cxn modelId="{862F4925-3C75-4F40-A342-89856FB075C8}" srcId="{B6AF34FA-F4A6-45DD-9FBF-1E6CD9DA411D}" destId="{32C3AE14-C2A4-4D46-A5DB-786AAE9ACA9E}" srcOrd="2" destOrd="0" parTransId="{FA4E3AF6-13B6-485F-ACAC-60B5C60D8A5F}" sibTransId="{002F8585-D2A1-4207-ACF1-17A5D9AA18CD}"/>
    <dgm:cxn modelId="{68046D29-691C-4441-993B-07F155CB5997}" type="presOf" srcId="{B6AF34FA-F4A6-45DD-9FBF-1E6CD9DA411D}" destId="{F430A266-AFA8-4847-B458-9C74AF66E18D}" srcOrd="0" destOrd="0" presId="urn:microsoft.com/office/officeart/2009/3/layout/BlockDescendingList"/>
    <dgm:cxn modelId="{D3B1942B-A721-41F7-AA8C-616042FA7C7B}" srcId="{9124EC61-C165-48F0-956D-84D2662DEAF1}" destId="{1B45F147-2612-452A-9A48-FAF69257BD17}" srcOrd="3" destOrd="0" parTransId="{3F96E3D2-6B6A-4DAE-894F-7A273B280417}" sibTransId="{2E24025C-DD25-43CF-8BED-05F608A5875F}"/>
    <dgm:cxn modelId="{42E3362F-39A9-4361-896A-130E4FFE7E25}" type="presOf" srcId="{1B45F147-2612-452A-9A48-FAF69257BD17}" destId="{DBCC1449-2E82-4EB7-8CE5-88B4BD00F587}" srcOrd="1" destOrd="0" presId="urn:microsoft.com/office/officeart/2009/3/layout/BlockDescendingList"/>
    <dgm:cxn modelId="{6E0F073D-34D0-40A0-A1D5-A8644BB12F46}" srcId="{1BBE3069-CF49-46AF-8C1F-59B3066C45CC}" destId="{5F7D47B5-67E2-4B40-8B1A-45C56F7B718C}" srcOrd="0" destOrd="0" parTransId="{CD6364DC-8716-41AF-9226-0831E424AC6A}" sibTransId="{9C276C8C-8280-4AD7-A428-5FA4D5E2B101}"/>
    <dgm:cxn modelId="{311FC65B-7F61-4725-8626-910C22759BF2}" type="presOf" srcId="{36D236CE-2A00-4BD1-A7D3-1CA106AE3FED}" destId="{C8ADF13F-3B32-434C-B2C9-75B79DE5C14F}" srcOrd="0" destOrd="0" presId="urn:microsoft.com/office/officeart/2009/3/layout/BlockDescendingList"/>
    <dgm:cxn modelId="{372EF45F-EE7E-45C3-AD10-08044F788A6E}" srcId="{B6AF34FA-F4A6-45DD-9FBF-1E6CD9DA411D}" destId="{8DBA2AC8-8044-4531-90E5-054223C1CBF6}" srcOrd="0" destOrd="0" parTransId="{094DB5F6-521C-41B6-974D-F182CDA61F9F}" sibTransId="{D47EEB3E-D4F4-46FC-99C5-154CD6C7F7DF}"/>
    <dgm:cxn modelId="{1C557743-86E4-4A0A-AAE9-C4AD35F46D4B}" srcId="{1B45F147-2612-452A-9A48-FAF69257BD17}" destId="{36D236CE-2A00-4BD1-A7D3-1CA106AE3FED}" srcOrd="0" destOrd="0" parTransId="{9E1A69AE-DB4B-43F4-B467-D096B8E85488}" sibTransId="{EF4840BB-43F4-42E2-8984-F95195FF1613}"/>
    <dgm:cxn modelId="{A71E5466-67F4-42D1-9D1C-E414E9EA9295}" type="presOf" srcId="{9124EC61-C165-48F0-956D-84D2662DEAF1}" destId="{F0015DBA-6FD3-4833-BB40-A425E05EB57A}" srcOrd="0" destOrd="0" presId="urn:microsoft.com/office/officeart/2009/3/layout/BlockDescendingList"/>
    <dgm:cxn modelId="{C830C167-5791-4381-9CA4-C6EFD0794E5B}" type="presOf" srcId="{C0C59444-01E6-4320-97B4-B117119A6756}" destId="{BE385C6A-6F3E-48DA-BBFB-06467081E4D4}" srcOrd="0" destOrd="1" presId="urn:microsoft.com/office/officeart/2009/3/layout/BlockDescendingList"/>
    <dgm:cxn modelId="{02C2D048-946E-4356-85BD-9F80C2156F20}" type="presOf" srcId="{1BBE3069-CF49-46AF-8C1F-59B3066C45CC}" destId="{E540C3D1-5BD8-4031-BCE5-3D5B5720D4D3}" srcOrd="0" destOrd="0" presId="urn:microsoft.com/office/officeart/2009/3/layout/BlockDescendingList"/>
    <dgm:cxn modelId="{D005366E-A99B-4A6A-A91F-8C414DF2FFAA}" srcId="{1075E928-AE7F-4BCA-A30F-A6A89D4C4AF4}" destId="{66C0A1BB-8583-4983-93E7-7BE9DC464A6C}" srcOrd="4" destOrd="0" parTransId="{4A703100-BB27-4FDC-B0F3-1DF55D03899C}" sibTransId="{38648F90-86D8-4E0E-9AE8-BE6CCB0B7342}"/>
    <dgm:cxn modelId="{788B516E-08C9-4409-9433-0B040B640E5E}" srcId="{827F5ED8-F4D0-4966-9C38-0CB9F2D80F2A}" destId="{5ACE931E-3289-4491-B142-1E971244317D}" srcOrd="0" destOrd="0" parTransId="{553D42E3-831F-4982-9DBF-C98938FA1BF3}" sibTransId="{D016D9F8-5887-4F1A-B68A-DA35B8EF4EB4}"/>
    <dgm:cxn modelId="{A0CDA154-2A02-41E9-B17D-9CF7F16D1D38}" type="presOf" srcId="{1075E928-AE7F-4BCA-A30F-A6A89D4C4AF4}" destId="{81885FD8-6803-4B8C-BBA4-08B4A460E675}" srcOrd="0" destOrd="0" presId="urn:microsoft.com/office/officeart/2009/3/layout/BlockDescendingList"/>
    <dgm:cxn modelId="{7CCEBE74-186A-4355-8CB2-2A1E3CB15A95}" srcId="{9124EC61-C165-48F0-956D-84D2662DEAF1}" destId="{1075E928-AE7F-4BCA-A30F-A6A89D4C4AF4}" srcOrd="0" destOrd="0" parTransId="{9AB2DA21-DFB0-4E0C-8E24-45D8B55952EB}" sibTransId="{BAEBE22B-B7BE-4617-950F-C07E5AEDF328}"/>
    <dgm:cxn modelId="{1186D57A-9936-4BB8-8A54-CF1E07417BAD}" srcId="{1BBE3069-CF49-46AF-8C1F-59B3066C45CC}" destId="{570013D9-5D77-40FB-870D-959CABF74848}" srcOrd="1" destOrd="0" parTransId="{AEFE23FD-0FED-4498-B498-588C67999DAF}" sibTransId="{DCE7E6D1-9FF0-4F8B-850C-D57CA8447572}"/>
    <dgm:cxn modelId="{2C50D77B-2AD7-453A-B037-1C963F09EA44}" srcId="{827F5ED8-F4D0-4966-9C38-0CB9F2D80F2A}" destId="{C8705B85-7978-40CD-90A7-467E810638F3}" srcOrd="2" destOrd="0" parTransId="{2A628EDD-6CA1-4A60-92C9-E9051BAC0D5E}" sibTransId="{7DC65D2D-E676-4FD6-8CAB-0A0C8C421811}"/>
    <dgm:cxn modelId="{EB57DC7D-55F5-4AEA-BF7B-2DB21CB7E777}" srcId="{1075E928-AE7F-4BCA-A30F-A6A89D4C4AF4}" destId="{22B76943-88B4-4799-9F86-2696247438F1}" srcOrd="1" destOrd="0" parTransId="{3B978CC4-016C-47F5-9E20-4C946C60403A}" sibTransId="{5E6302A1-91D0-4CB5-AD7D-D48647A36C2B}"/>
    <dgm:cxn modelId="{CC462397-FA83-4D3C-9205-485FB878AC32}" type="presOf" srcId="{1BBE3069-CF49-46AF-8C1F-59B3066C45CC}" destId="{C6F3AFB2-4250-484A-B7B3-07B93C78E3CF}" srcOrd="1" destOrd="0" presId="urn:microsoft.com/office/officeart/2009/3/layout/BlockDescendingList"/>
    <dgm:cxn modelId="{2EF8DD9B-6A23-4268-BE0B-28A61E84EB7F}" type="presOf" srcId="{32C3AE14-C2A4-4D46-A5DB-786AAE9ACA9E}" destId="{BE385C6A-6F3E-48DA-BBFB-06467081E4D4}" srcOrd="0" destOrd="2" presId="urn:microsoft.com/office/officeart/2009/3/layout/BlockDescendingList"/>
    <dgm:cxn modelId="{E34BF0AA-91DF-4EE6-AB3C-23961FC2F601}" srcId="{9124EC61-C165-48F0-956D-84D2662DEAF1}" destId="{B6AF34FA-F4A6-45DD-9FBF-1E6CD9DA411D}" srcOrd="4" destOrd="0" parTransId="{1264FAC6-237F-4A94-ADB8-2C0BB25CEF42}" sibTransId="{53A46B97-D14E-4187-8819-5BD76128AC73}"/>
    <dgm:cxn modelId="{5469FDB2-E1D1-4342-B433-7D1A225C46C8}" type="presOf" srcId="{5F7D47B5-67E2-4B40-8B1A-45C56F7B718C}" destId="{35847CA1-88CC-4A7D-BF70-8C8934A290FB}" srcOrd="0" destOrd="0" presId="urn:microsoft.com/office/officeart/2009/3/layout/BlockDescendingList"/>
    <dgm:cxn modelId="{CEC228B6-FFAC-45F7-B726-3616F8EF2478}" srcId="{1075E928-AE7F-4BCA-A30F-A6A89D4C4AF4}" destId="{80E702E9-5B17-407C-8201-4E395C30FC38}" srcOrd="2" destOrd="0" parTransId="{9E161FE0-5300-4D04-88C7-4B02CD1A9CEF}" sibTransId="{ED9A2588-C3D6-4639-B082-9F13F864E777}"/>
    <dgm:cxn modelId="{E986D8C2-31E3-45C2-8F93-F5A51C5F6B93}" type="presOf" srcId="{79A03AE8-45D5-4F03-B49D-EAA310BA6786}" destId="{A6741D96-B1EC-4B7B-B9B5-57F3831A079F}" srcOrd="0" destOrd="4" presId="urn:microsoft.com/office/officeart/2009/3/layout/BlockDescendingList"/>
    <dgm:cxn modelId="{6F601FC7-6AA9-468F-8642-154BA6B525B2}" srcId="{9124EC61-C165-48F0-956D-84D2662DEAF1}" destId="{827F5ED8-F4D0-4966-9C38-0CB9F2D80F2A}" srcOrd="1" destOrd="0" parTransId="{DDAF1741-8A49-4A6F-85F7-EB20AD32B447}" sibTransId="{00C3DA4C-6797-48B6-9158-B0E286F72AC8}"/>
    <dgm:cxn modelId="{14E11ECB-D617-423C-8E80-E29BCE9F7311}" srcId="{827F5ED8-F4D0-4966-9C38-0CB9F2D80F2A}" destId="{6B48ED99-8799-4F43-B8B9-21A178F073EA}" srcOrd="3" destOrd="0" parTransId="{19CD62C6-986E-4319-8D93-2E6874DBE720}" sibTransId="{47A208A5-72D6-4A87-9CFB-9100F341B6EA}"/>
    <dgm:cxn modelId="{3C54EBCB-0F4C-4A7D-BC5A-5FD9DF200679}" srcId="{1075E928-AE7F-4BCA-A30F-A6A89D4C4AF4}" destId="{94DD0CCE-24C1-44B3-8E9E-C6EE0C53F81C}" srcOrd="0" destOrd="0" parTransId="{457CC8E7-89C1-42AB-8B75-0B4E8E440D10}" sibTransId="{C4305753-1D89-4CDE-B2F7-531D235A833C}"/>
    <dgm:cxn modelId="{10BD2ED4-5687-4833-A30A-FBBE439728BD}" srcId="{1075E928-AE7F-4BCA-A30F-A6A89D4C4AF4}" destId="{733EC83C-E51B-48ED-8499-63FE16E17E06}" srcOrd="3" destOrd="0" parTransId="{3EACEEE6-8AA0-4337-A4A9-76406E2D0E81}" sibTransId="{EB8567C8-A57C-4878-8EA8-7BB0330ECC8E}"/>
    <dgm:cxn modelId="{407E59D4-220E-465B-9ADA-E19565CDA40F}" type="presOf" srcId="{94DD0CCE-24C1-44B3-8E9E-C6EE0C53F81C}" destId="{26661645-EAD7-4400-81FC-767F4A25A649}" srcOrd="0" destOrd="0" presId="urn:microsoft.com/office/officeart/2009/3/layout/BlockDescendingList"/>
    <dgm:cxn modelId="{02F583D4-B348-4B6D-A49B-479C6578B031}" type="presOf" srcId="{5ACE931E-3289-4491-B142-1E971244317D}" destId="{A6741D96-B1EC-4B7B-B9B5-57F3831A079F}" srcOrd="0" destOrd="0" presId="urn:microsoft.com/office/officeart/2009/3/layout/BlockDescendingList"/>
    <dgm:cxn modelId="{B81CACD4-5B6F-48B2-ACF3-0F82A6F9DAF3}" type="presOf" srcId="{80E702E9-5B17-407C-8201-4E395C30FC38}" destId="{26661645-EAD7-4400-81FC-767F4A25A649}" srcOrd="0" destOrd="2" presId="urn:microsoft.com/office/officeart/2009/3/layout/BlockDescendingList"/>
    <dgm:cxn modelId="{CC2FECE1-2E43-4CDF-B01F-CCB1F4DAFA7D}" type="presOf" srcId="{570013D9-5D77-40FB-870D-959CABF74848}" destId="{35847CA1-88CC-4A7D-BF70-8C8934A290FB}" srcOrd="0" destOrd="1" presId="urn:microsoft.com/office/officeart/2009/3/layout/BlockDescendingList"/>
    <dgm:cxn modelId="{50A36FE6-91ED-46FE-BD36-4BBF017349E7}" srcId="{827F5ED8-F4D0-4966-9C38-0CB9F2D80F2A}" destId="{451457E4-80C7-4917-A464-F652DFE25A8B}" srcOrd="1" destOrd="0" parTransId="{4AF48716-81CF-41A9-9CC9-4BB6AB1CFAB2}" sibTransId="{1CE3B499-EF65-4BCB-98A5-01A292F9F027}"/>
    <dgm:cxn modelId="{A110E6EA-16F1-4603-BE92-E76A0F3A0BF5}" srcId="{1B45F147-2612-452A-9A48-FAF69257BD17}" destId="{48C67208-9181-4D48-A05A-7FDDA66505EA}" srcOrd="1" destOrd="0" parTransId="{5C58413C-FCD0-435F-8163-9ED773B69C8F}" sibTransId="{4F9556FE-5EE7-4E4B-8762-A396558A517F}"/>
    <dgm:cxn modelId="{42E93CF0-A92D-4EA4-8D1D-66DBEDE9C4AD}" srcId="{827F5ED8-F4D0-4966-9C38-0CB9F2D80F2A}" destId="{79A03AE8-45D5-4F03-B49D-EAA310BA6786}" srcOrd="4" destOrd="0" parTransId="{1BCA26C2-6C5B-4BD9-A83E-E6F08F0D6481}" sibTransId="{DB6AAEB9-239B-4575-A6E6-3397EE3C2002}"/>
    <dgm:cxn modelId="{ACDE91F2-E678-4E03-8961-7CAB0746668D}" srcId="{9124EC61-C165-48F0-956D-84D2662DEAF1}" destId="{1BBE3069-CF49-46AF-8C1F-59B3066C45CC}" srcOrd="2" destOrd="0" parTransId="{14B94DC0-3277-451D-B0AC-12D47F0BDE4C}" sibTransId="{9CA2A8AC-7C66-41A1-9E0A-277A114EABA4}"/>
    <dgm:cxn modelId="{6ADBACF2-99C9-4E8E-A5FF-6077EC16CE66}" type="presOf" srcId="{B6AF34FA-F4A6-45DD-9FBF-1E6CD9DA411D}" destId="{9BF5B7F8-48F9-4266-921E-1C156DC45FA2}" srcOrd="1" destOrd="0" presId="urn:microsoft.com/office/officeart/2009/3/layout/BlockDescendingList"/>
    <dgm:cxn modelId="{30B091F6-2933-4153-BD55-825EE8CABC6F}" type="presOf" srcId="{22B76943-88B4-4799-9F86-2696247438F1}" destId="{26661645-EAD7-4400-81FC-767F4A25A649}" srcOrd="0" destOrd="1" presId="urn:microsoft.com/office/officeart/2009/3/layout/BlockDescendingList"/>
    <dgm:cxn modelId="{A182A8F9-91FA-411E-962B-9701D7346E8F}" type="presOf" srcId="{733EC83C-E51B-48ED-8499-63FE16E17E06}" destId="{26661645-EAD7-4400-81FC-767F4A25A649}" srcOrd="0" destOrd="3" presId="urn:microsoft.com/office/officeart/2009/3/layout/BlockDescendingList"/>
    <dgm:cxn modelId="{39E47EFF-411B-4384-AD55-A3A8EDE77588}" type="presOf" srcId="{1B45F147-2612-452A-9A48-FAF69257BD17}" destId="{E98EEDEC-6971-40E5-8F7D-E51766B54A68}" srcOrd="0" destOrd="0" presId="urn:microsoft.com/office/officeart/2009/3/layout/BlockDescendingList"/>
    <dgm:cxn modelId="{EC46C4D0-22B3-42EF-9841-39399D28F59E}" type="presParOf" srcId="{F0015DBA-6FD3-4833-BB40-A425E05EB57A}" destId="{81885FD8-6803-4B8C-BBA4-08B4A460E675}" srcOrd="0" destOrd="0" presId="urn:microsoft.com/office/officeart/2009/3/layout/BlockDescendingList"/>
    <dgm:cxn modelId="{E20AC872-5335-4E1E-BF85-41B5A88851FA}" type="presParOf" srcId="{F0015DBA-6FD3-4833-BB40-A425E05EB57A}" destId="{26661645-EAD7-4400-81FC-767F4A25A649}" srcOrd="1" destOrd="0" presId="urn:microsoft.com/office/officeart/2009/3/layout/BlockDescendingList"/>
    <dgm:cxn modelId="{9AF6DCDD-1433-466E-A930-1D63C5FC9229}" type="presParOf" srcId="{F0015DBA-6FD3-4833-BB40-A425E05EB57A}" destId="{5B3A991C-68E5-407C-A0B4-6CAD4C5E6D71}" srcOrd="2" destOrd="0" presId="urn:microsoft.com/office/officeart/2009/3/layout/BlockDescendingList"/>
    <dgm:cxn modelId="{D9FAB36B-81CE-412A-870D-A54945838A0F}" type="presParOf" srcId="{5B3A991C-68E5-407C-A0B4-6CAD4C5E6D71}" destId="{FE0AE938-8D6D-485A-AB6C-D51264007CBA}" srcOrd="0" destOrd="0" presId="urn:microsoft.com/office/officeart/2009/3/layout/BlockDescendingList"/>
    <dgm:cxn modelId="{62186F24-5DCD-4FEC-9EA6-3F205A4CDE2F}" type="presParOf" srcId="{F0015DBA-6FD3-4833-BB40-A425E05EB57A}" destId="{5A8E9090-DB3E-49C2-8C14-EF8DA0A38626}" srcOrd="3" destOrd="0" presId="urn:microsoft.com/office/officeart/2009/3/layout/BlockDescendingList"/>
    <dgm:cxn modelId="{5E6CF1B1-AB61-4CCE-A030-516F50A87383}" type="presParOf" srcId="{F0015DBA-6FD3-4833-BB40-A425E05EB57A}" destId="{A6741D96-B1EC-4B7B-B9B5-57F3831A079F}" srcOrd="4" destOrd="0" presId="urn:microsoft.com/office/officeart/2009/3/layout/BlockDescendingList"/>
    <dgm:cxn modelId="{6190D1A3-5745-4C6D-8138-83531AC065F0}" type="presParOf" srcId="{F0015DBA-6FD3-4833-BB40-A425E05EB57A}" destId="{A2750A5A-3C86-4B3D-A974-A3EEC50F81F4}" srcOrd="5" destOrd="0" presId="urn:microsoft.com/office/officeart/2009/3/layout/BlockDescendingList"/>
    <dgm:cxn modelId="{C51EB108-B129-487A-8298-CC24237FC30E}" type="presParOf" srcId="{A2750A5A-3C86-4B3D-A974-A3EEC50F81F4}" destId="{5E1C2C8B-A9CB-4407-AE55-3D02A7FDB0E4}" srcOrd="0" destOrd="0" presId="urn:microsoft.com/office/officeart/2009/3/layout/BlockDescendingList"/>
    <dgm:cxn modelId="{B4802D4B-B991-481A-B6D1-33F82B02F09A}" type="presParOf" srcId="{F0015DBA-6FD3-4833-BB40-A425E05EB57A}" destId="{E540C3D1-5BD8-4031-BCE5-3D5B5720D4D3}" srcOrd="6" destOrd="0" presId="urn:microsoft.com/office/officeart/2009/3/layout/BlockDescendingList"/>
    <dgm:cxn modelId="{64E164A1-F794-424E-9097-835A3F85177A}" type="presParOf" srcId="{F0015DBA-6FD3-4833-BB40-A425E05EB57A}" destId="{35847CA1-88CC-4A7D-BF70-8C8934A290FB}" srcOrd="7" destOrd="0" presId="urn:microsoft.com/office/officeart/2009/3/layout/BlockDescendingList"/>
    <dgm:cxn modelId="{09E2E6D5-7689-4AE7-904C-296115764595}" type="presParOf" srcId="{F0015DBA-6FD3-4833-BB40-A425E05EB57A}" destId="{454F996C-24DC-4862-A727-FD1561518303}" srcOrd="8" destOrd="0" presId="urn:microsoft.com/office/officeart/2009/3/layout/BlockDescendingList"/>
    <dgm:cxn modelId="{2BB17A6D-AE45-4655-A503-A132761E61B1}" type="presParOf" srcId="{454F996C-24DC-4862-A727-FD1561518303}" destId="{C6F3AFB2-4250-484A-B7B3-07B93C78E3CF}" srcOrd="0" destOrd="0" presId="urn:microsoft.com/office/officeart/2009/3/layout/BlockDescendingList"/>
    <dgm:cxn modelId="{2D6064BE-7F77-476A-8B2E-8F40F242539D}" type="presParOf" srcId="{F0015DBA-6FD3-4833-BB40-A425E05EB57A}" destId="{E98EEDEC-6971-40E5-8F7D-E51766B54A68}" srcOrd="9" destOrd="0" presId="urn:microsoft.com/office/officeart/2009/3/layout/BlockDescendingList"/>
    <dgm:cxn modelId="{454A5F76-08D8-4961-A825-B31824B32C67}" type="presParOf" srcId="{F0015DBA-6FD3-4833-BB40-A425E05EB57A}" destId="{C8ADF13F-3B32-434C-B2C9-75B79DE5C14F}" srcOrd="10" destOrd="0" presId="urn:microsoft.com/office/officeart/2009/3/layout/BlockDescendingList"/>
    <dgm:cxn modelId="{8C9812B6-3A18-4F4F-BFDA-8C6FE1502B75}" type="presParOf" srcId="{F0015DBA-6FD3-4833-BB40-A425E05EB57A}" destId="{6DD28119-D60C-4CAE-A028-C8E964664906}" srcOrd="11" destOrd="0" presId="urn:microsoft.com/office/officeart/2009/3/layout/BlockDescendingList"/>
    <dgm:cxn modelId="{4AD3E73E-13A2-421F-B1F5-C04D3518365A}" type="presParOf" srcId="{6DD28119-D60C-4CAE-A028-C8E964664906}" destId="{DBCC1449-2E82-4EB7-8CE5-88B4BD00F587}" srcOrd="0" destOrd="0" presId="urn:microsoft.com/office/officeart/2009/3/layout/BlockDescendingList"/>
    <dgm:cxn modelId="{B634D302-E01A-4A85-9968-3BD376DEBA91}" type="presParOf" srcId="{F0015DBA-6FD3-4833-BB40-A425E05EB57A}" destId="{F430A266-AFA8-4847-B458-9C74AF66E18D}" srcOrd="12" destOrd="0" presId="urn:microsoft.com/office/officeart/2009/3/layout/BlockDescendingList"/>
    <dgm:cxn modelId="{A4E63906-B6C0-4E3C-98E1-896482435ED9}" type="presParOf" srcId="{F0015DBA-6FD3-4833-BB40-A425E05EB57A}" destId="{BE385C6A-6F3E-48DA-BBFB-06467081E4D4}" srcOrd="13" destOrd="0" presId="urn:microsoft.com/office/officeart/2009/3/layout/BlockDescendingList"/>
    <dgm:cxn modelId="{8C9D14A5-CE98-4E5B-9C0C-CF7B4F1E6223}" type="presParOf" srcId="{F0015DBA-6FD3-4833-BB40-A425E05EB57A}" destId="{7732A1DE-3003-412A-8726-B50C3E2BDB3A}" srcOrd="14" destOrd="0" presId="urn:microsoft.com/office/officeart/2009/3/layout/BlockDescendingList"/>
    <dgm:cxn modelId="{F7001A4C-8F01-4899-9BAE-023BA3912EC7}" type="presParOf" srcId="{7732A1DE-3003-412A-8726-B50C3E2BDB3A}" destId="{9BF5B7F8-48F9-4266-921E-1C156DC45FA2}" srcOrd="0" destOrd="0" presId="urn:microsoft.com/office/officeart/2009/3/layout/BlockDescending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D3A97-B7BE-4786-B6EF-FFF494E6DEC1}">
      <dsp:nvSpPr>
        <dsp:cNvPr id="0" name=""/>
        <dsp:cNvSpPr/>
      </dsp:nvSpPr>
      <dsp:spPr>
        <a:xfrm>
          <a:off x="2499755" y="562298"/>
          <a:ext cx="3933191" cy="3933191"/>
        </a:xfrm>
        <a:prstGeom prst="blockArc">
          <a:avLst>
            <a:gd name="adj1" fmla="val 10800000"/>
            <a:gd name="adj2" fmla="val 162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5084A5-BF68-4C6A-8ADF-9ABEB9B361DE}">
      <dsp:nvSpPr>
        <dsp:cNvPr id="0" name=""/>
        <dsp:cNvSpPr/>
      </dsp:nvSpPr>
      <dsp:spPr>
        <a:xfrm>
          <a:off x="2499755" y="562298"/>
          <a:ext cx="3933191" cy="3933191"/>
        </a:xfrm>
        <a:prstGeom prst="blockArc">
          <a:avLst>
            <a:gd name="adj1" fmla="val 5400000"/>
            <a:gd name="adj2" fmla="val 108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01A02B-5642-4F29-B4E5-06D65DCFA59F}">
      <dsp:nvSpPr>
        <dsp:cNvPr id="0" name=""/>
        <dsp:cNvSpPr/>
      </dsp:nvSpPr>
      <dsp:spPr>
        <a:xfrm>
          <a:off x="2499755" y="562298"/>
          <a:ext cx="3933191" cy="3933191"/>
        </a:xfrm>
        <a:prstGeom prst="blockArc">
          <a:avLst>
            <a:gd name="adj1" fmla="val 0"/>
            <a:gd name="adj2" fmla="val 54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B11833-E67D-4BD1-9420-5C99031E70D1}">
      <dsp:nvSpPr>
        <dsp:cNvPr id="0" name=""/>
        <dsp:cNvSpPr/>
      </dsp:nvSpPr>
      <dsp:spPr>
        <a:xfrm>
          <a:off x="2499755" y="562298"/>
          <a:ext cx="3933191" cy="3933191"/>
        </a:xfrm>
        <a:prstGeom prst="blockArc">
          <a:avLst>
            <a:gd name="adj1" fmla="val 16200000"/>
            <a:gd name="adj2" fmla="val 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E93BC3-0C68-4B70-860F-BA0D6CC22F5D}">
      <dsp:nvSpPr>
        <dsp:cNvPr id="0" name=""/>
        <dsp:cNvSpPr/>
      </dsp:nvSpPr>
      <dsp:spPr>
        <a:xfrm>
          <a:off x="3561225" y="1623768"/>
          <a:ext cx="1810250" cy="18102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it-IT" sz="1700" kern="1200"/>
            <a:t>Percorsi Cambridge International </a:t>
          </a:r>
          <a:endParaRPr lang="en-GB" sz="1700" kern="1200"/>
        </a:p>
      </dsp:txBody>
      <dsp:txXfrm>
        <a:off x="3826330" y="1888873"/>
        <a:ext cx="1280040" cy="1280040"/>
      </dsp:txXfrm>
    </dsp:sp>
    <dsp:sp modelId="{960DFE11-ABD4-429F-BE0B-6CFACA8E4A14}">
      <dsp:nvSpPr>
        <dsp:cNvPr id="0" name=""/>
        <dsp:cNvSpPr/>
      </dsp:nvSpPr>
      <dsp:spPr>
        <a:xfrm>
          <a:off x="3621582" y="-159072"/>
          <a:ext cx="1689537" cy="15339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0" kern="1200" dirty="0"/>
            <a:t>Insegnamento  addizionale in Inglese</a:t>
          </a:r>
        </a:p>
        <a:p>
          <a:pPr marL="0" lvl="0" indent="0" algn="ctr" defTabSz="533400">
            <a:lnSpc>
              <a:spcPct val="90000"/>
            </a:lnSpc>
            <a:spcBef>
              <a:spcPct val="0"/>
            </a:spcBef>
            <a:spcAft>
              <a:spcPct val="35000"/>
            </a:spcAft>
            <a:buNone/>
          </a:pPr>
          <a:r>
            <a:rPr lang="it-IT" sz="1200" b="1" u="sng" kern="1200" dirty="0">
              <a:effectLst/>
            </a:rPr>
            <a:t>(5) ore settimanali</a:t>
          </a:r>
        </a:p>
      </dsp:txBody>
      <dsp:txXfrm>
        <a:off x="3869009" y="65574"/>
        <a:ext cx="1194683" cy="1084687"/>
      </dsp:txXfrm>
    </dsp:sp>
    <dsp:sp modelId="{7BD4582D-5C22-4F6E-8928-588594C7004A}">
      <dsp:nvSpPr>
        <dsp:cNvPr id="0" name=""/>
        <dsp:cNvSpPr/>
      </dsp:nvSpPr>
      <dsp:spPr>
        <a:xfrm>
          <a:off x="5602434" y="1791575"/>
          <a:ext cx="1569789" cy="14746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dirty="0"/>
            <a:t>Abilità linguistica e cognitiva di tipo accademico (per studiare)</a:t>
          </a:r>
        </a:p>
      </dsp:txBody>
      <dsp:txXfrm>
        <a:off x="5832324" y="2007531"/>
        <a:ext cx="1110009" cy="1042725"/>
      </dsp:txXfrm>
    </dsp:sp>
    <dsp:sp modelId="{AAA186D2-9675-4551-A1E0-EDA7F85287CB}">
      <dsp:nvSpPr>
        <dsp:cNvPr id="0" name=""/>
        <dsp:cNvSpPr/>
      </dsp:nvSpPr>
      <dsp:spPr>
        <a:xfrm>
          <a:off x="3637352" y="3631206"/>
          <a:ext cx="1657997" cy="16373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0" kern="1200" dirty="0"/>
            <a:t>Insegnamento tradizionale di Inglese</a:t>
          </a:r>
        </a:p>
        <a:p>
          <a:pPr marL="0" lvl="0" indent="0" algn="ctr" defTabSz="533400">
            <a:lnSpc>
              <a:spcPct val="90000"/>
            </a:lnSpc>
            <a:spcBef>
              <a:spcPct val="0"/>
            </a:spcBef>
            <a:spcAft>
              <a:spcPct val="35000"/>
            </a:spcAft>
            <a:buNone/>
          </a:pPr>
          <a:r>
            <a:rPr lang="it-IT" sz="1200" b="1" u="sng" kern="1200" dirty="0"/>
            <a:t>(3) ore settimanali</a:t>
          </a:r>
          <a:endParaRPr lang="en-GB" sz="1200" b="0" kern="1200" dirty="0"/>
        </a:p>
      </dsp:txBody>
      <dsp:txXfrm>
        <a:off x="3880160" y="3870987"/>
        <a:ext cx="1172381" cy="1157768"/>
      </dsp:txXfrm>
    </dsp:sp>
    <dsp:sp modelId="{9AD4145C-4B8C-4079-860C-315760F1877B}">
      <dsp:nvSpPr>
        <dsp:cNvPr id="0" name=""/>
        <dsp:cNvSpPr/>
      </dsp:nvSpPr>
      <dsp:spPr>
        <a:xfrm>
          <a:off x="1697139" y="1701720"/>
          <a:ext cx="1696469" cy="16543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0" kern="1200" dirty="0"/>
            <a:t>Abilità di comunicazione interpersonale di base (per scopi sociali)</a:t>
          </a:r>
          <a:endParaRPr lang="it-IT" sz="1200" b="1" u="sng" kern="1200" dirty="0"/>
        </a:p>
      </dsp:txBody>
      <dsp:txXfrm>
        <a:off x="1945581" y="1943994"/>
        <a:ext cx="1199585" cy="1169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0F2A7-53FC-429F-9397-16B4A15C2B11}">
      <dsp:nvSpPr>
        <dsp:cNvPr id="0" name=""/>
        <dsp:cNvSpPr/>
      </dsp:nvSpPr>
      <dsp:spPr>
        <a:xfrm>
          <a:off x="1853" y="-23948"/>
          <a:ext cx="2884303" cy="477503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it-IT" sz="4000" kern="1200" dirty="0"/>
            <a:t>Online</a:t>
          </a:r>
        </a:p>
        <a:p>
          <a:pPr marL="0" lvl="0" indent="0" algn="ctr" defTabSz="1778000">
            <a:lnSpc>
              <a:spcPct val="90000"/>
            </a:lnSpc>
            <a:spcBef>
              <a:spcPct val="0"/>
            </a:spcBef>
            <a:spcAft>
              <a:spcPct val="35000"/>
            </a:spcAft>
            <a:buNone/>
          </a:pPr>
          <a:r>
            <a:rPr lang="it-IT" sz="2000" kern="1200" dirty="0"/>
            <a:t>3-5 settimane </a:t>
          </a:r>
          <a:endParaRPr lang="en-GB" sz="2000" kern="1200" dirty="0"/>
        </a:p>
      </dsp:txBody>
      <dsp:txXfrm>
        <a:off x="1853" y="1886064"/>
        <a:ext cx="2884303" cy="1910013"/>
      </dsp:txXfrm>
    </dsp:sp>
    <dsp:sp modelId="{7E293179-EC6B-4569-B0A2-D7FACEEF6634}">
      <dsp:nvSpPr>
        <dsp:cNvPr id="0" name=""/>
        <dsp:cNvSpPr/>
      </dsp:nvSpPr>
      <dsp:spPr>
        <a:xfrm>
          <a:off x="648962" y="262553"/>
          <a:ext cx="1590085" cy="15900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75689F7-CFCE-4378-AB6A-265C6AA8AF4A}">
      <dsp:nvSpPr>
        <dsp:cNvPr id="0" name=""/>
        <dsp:cNvSpPr/>
      </dsp:nvSpPr>
      <dsp:spPr>
        <a:xfrm>
          <a:off x="2972685" y="-23948"/>
          <a:ext cx="2884303" cy="477503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it-IT" sz="4000" kern="1200" dirty="0"/>
            <a:t>F2F</a:t>
          </a:r>
          <a:endParaRPr lang="it-IT" sz="3100" kern="1200" dirty="0"/>
        </a:p>
        <a:p>
          <a:pPr marL="0" lvl="0" indent="0" algn="ctr" defTabSz="1778000">
            <a:lnSpc>
              <a:spcPct val="90000"/>
            </a:lnSpc>
            <a:spcBef>
              <a:spcPct val="0"/>
            </a:spcBef>
            <a:spcAft>
              <a:spcPct val="35000"/>
            </a:spcAft>
            <a:buNone/>
          </a:pPr>
          <a:r>
            <a:rPr lang="it-IT" sz="2000" kern="1200" dirty="0"/>
            <a:t>2 giorni</a:t>
          </a:r>
          <a:endParaRPr lang="en-GB" sz="3100" kern="1200" dirty="0"/>
        </a:p>
      </dsp:txBody>
      <dsp:txXfrm>
        <a:off x="2972685" y="1886064"/>
        <a:ext cx="2884303" cy="1910013"/>
      </dsp:txXfrm>
    </dsp:sp>
    <dsp:sp modelId="{E73F2EEB-8521-4EDE-A955-054A1C949272}">
      <dsp:nvSpPr>
        <dsp:cNvPr id="0" name=""/>
        <dsp:cNvSpPr/>
      </dsp:nvSpPr>
      <dsp:spPr>
        <a:xfrm>
          <a:off x="3619794" y="262553"/>
          <a:ext cx="1590085" cy="159008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64572B40-C55F-429F-8835-F9F5FAF08601}">
      <dsp:nvSpPr>
        <dsp:cNvPr id="0" name=""/>
        <dsp:cNvSpPr/>
      </dsp:nvSpPr>
      <dsp:spPr>
        <a:xfrm>
          <a:off x="5945371" y="-23948"/>
          <a:ext cx="2884303" cy="477503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it-IT" sz="4000" kern="1200" dirty="0"/>
            <a:t>Virtual</a:t>
          </a:r>
        </a:p>
        <a:p>
          <a:pPr marL="0" lvl="0" indent="0" algn="ctr" defTabSz="1778000">
            <a:lnSpc>
              <a:spcPct val="90000"/>
            </a:lnSpc>
            <a:spcBef>
              <a:spcPct val="0"/>
            </a:spcBef>
            <a:spcAft>
              <a:spcPct val="35000"/>
            </a:spcAft>
            <a:buNone/>
          </a:pPr>
          <a:r>
            <a:rPr lang="it-IT" sz="2000" kern="1200" dirty="0"/>
            <a:t>4 incontri</a:t>
          </a:r>
          <a:endParaRPr lang="en-GB" sz="2000" kern="1200" dirty="0"/>
        </a:p>
      </dsp:txBody>
      <dsp:txXfrm>
        <a:off x="5945371" y="1886064"/>
        <a:ext cx="2884303" cy="1910013"/>
      </dsp:txXfrm>
    </dsp:sp>
    <dsp:sp modelId="{755E69AE-B2CD-433D-A222-6F6C532249D2}">
      <dsp:nvSpPr>
        <dsp:cNvPr id="0" name=""/>
        <dsp:cNvSpPr/>
      </dsp:nvSpPr>
      <dsp:spPr>
        <a:xfrm>
          <a:off x="6590626" y="262553"/>
          <a:ext cx="1590085" cy="159008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3A5CE4A1-8EA2-4CF6-B0CC-605C6873EF53}">
      <dsp:nvSpPr>
        <dsp:cNvPr id="0" name=""/>
        <dsp:cNvSpPr/>
      </dsp:nvSpPr>
      <dsp:spPr>
        <a:xfrm>
          <a:off x="353186" y="3509429"/>
          <a:ext cx="8123301" cy="1289552"/>
        </a:xfrm>
        <a:prstGeom prst="leftRightArrow">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FB321-3D5C-4832-A38A-3384DCE5EDB4}">
      <dsp:nvSpPr>
        <dsp:cNvPr id="0" name=""/>
        <dsp:cNvSpPr/>
      </dsp:nvSpPr>
      <dsp:spPr>
        <a:xfrm>
          <a:off x="2506911" y="288839"/>
          <a:ext cx="3911155" cy="3911155"/>
        </a:xfrm>
        <a:prstGeom prst="pie">
          <a:avLst>
            <a:gd name="adj1" fmla="val 162000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Planning &amp; Preparation</a:t>
          </a:r>
          <a:endParaRPr lang="en-GB" sz="2000" kern="1200" dirty="0"/>
        </a:p>
      </dsp:txBody>
      <dsp:txXfrm>
        <a:off x="4583083" y="1099473"/>
        <a:ext cx="1443402" cy="1070911"/>
      </dsp:txXfrm>
    </dsp:sp>
    <dsp:sp modelId="{5C9AFCC2-2C56-43B6-85B1-7A0ADB293C44}">
      <dsp:nvSpPr>
        <dsp:cNvPr id="0" name=""/>
        <dsp:cNvSpPr/>
      </dsp:nvSpPr>
      <dsp:spPr>
        <a:xfrm>
          <a:off x="2506911" y="420142"/>
          <a:ext cx="3911155" cy="3911155"/>
        </a:xfrm>
        <a:prstGeom prst="pie">
          <a:avLst>
            <a:gd name="adj1" fmla="val 0"/>
            <a:gd name="adj2" fmla="val 54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Teaching &amp; Assessment </a:t>
          </a:r>
          <a:endParaRPr lang="en-GB" sz="2000" kern="1200" dirty="0"/>
        </a:p>
      </dsp:txBody>
      <dsp:txXfrm>
        <a:off x="4583083" y="2449753"/>
        <a:ext cx="1443402" cy="1070911"/>
      </dsp:txXfrm>
    </dsp:sp>
    <dsp:sp modelId="{92AB9264-190C-4AC7-9A3E-2F650E1B17E8}">
      <dsp:nvSpPr>
        <dsp:cNvPr id="0" name=""/>
        <dsp:cNvSpPr/>
      </dsp:nvSpPr>
      <dsp:spPr>
        <a:xfrm>
          <a:off x="2375607" y="420142"/>
          <a:ext cx="3911155" cy="3911155"/>
        </a:xfrm>
        <a:prstGeom prst="pie">
          <a:avLst>
            <a:gd name="adj1" fmla="val 5400000"/>
            <a:gd name="adj2" fmla="val 10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Learning &amp; Revision</a:t>
          </a:r>
          <a:endParaRPr lang="en-GB" sz="2000" kern="1200" dirty="0"/>
        </a:p>
      </dsp:txBody>
      <dsp:txXfrm>
        <a:off x="2767189" y="2449753"/>
        <a:ext cx="1443402" cy="1070911"/>
      </dsp:txXfrm>
    </dsp:sp>
    <dsp:sp modelId="{92D4388A-3722-4A7D-8D60-BF5B1F274063}">
      <dsp:nvSpPr>
        <dsp:cNvPr id="0" name=""/>
        <dsp:cNvSpPr/>
      </dsp:nvSpPr>
      <dsp:spPr>
        <a:xfrm>
          <a:off x="2375607" y="288839"/>
          <a:ext cx="3911155" cy="3911155"/>
        </a:xfrm>
        <a:prstGeom prst="pie">
          <a:avLst>
            <a:gd name="adj1" fmla="val 108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t>Results</a:t>
          </a:r>
          <a:endParaRPr lang="en-GB" sz="2000" kern="1200" dirty="0"/>
        </a:p>
      </dsp:txBody>
      <dsp:txXfrm>
        <a:off x="2767189" y="1099473"/>
        <a:ext cx="1443402" cy="1070911"/>
      </dsp:txXfrm>
    </dsp:sp>
    <dsp:sp modelId="{31F016AF-1559-4E18-9FBB-CA05C440D1AE}">
      <dsp:nvSpPr>
        <dsp:cNvPr id="0" name=""/>
        <dsp:cNvSpPr/>
      </dsp:nvSpPr>
      <dsp:spPr>
        <a:xfrm>
          <a:off x="2264791" y="46720"/>
          <a:ext cx="4395394" cy="4395394"/>
        </a:xfrm>
        <a:prstGeom prst="circularArrow">
          <a:avLst>
            <a:gd name="adj1" fmla="val 5085"/>
            <a:gd name="adj2" fmla="val 327528"/>
            <a:gd name="adj3" fmla="val 21272472"/>
            <a:gd name="adj4" fmla="val 162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4231A1-DCAF-4091-B429-2AE852D565A5}">
      <dsp:nvSpPr>
        <dsp:cNvPr id="0" name=""/>
        <dsp:cNvSpPr/>
      </dsp:nvSpPr>
      <dsp:spPr>
        <a:xfrm>
          <a:off x="2264791" y="178023"/>
          <a:ext cx="4395394" cy="4395394"/>
        </a:xfrm>
        <a:prstGeom prst="circularArrow">
          <a:avLst>
            <a:gd name="adj1" fmla="val 5085"/>
            <a:gd name="adj2" fmla="val 327528"/>
            <a:gd name="adj3" fmla="val 5072472"/>
            <a:gd name="adj4" fmla="val 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858E95-7CA1-4EC6-AEDC-33751A043FDC}">
      <dsp:nvSpPr>
        <dsp:cNvPr id="0" name=""/>
        <dsp:cNvSpPr/>
      </dsp:nvSpPr>
      <dsp:spPr>
        <a:xfrm>
          <a:off x="2133488" y="178023"/>
          <a:ext cx="4395394" cy="4395394"/>
        </a:xfrm>
        <a:prstGeom prst="circularArrow">
          <a:avLst>
            <a:gd name="adj1" fmla="val 5085"/>
            <a:gd name="adj2" fmla="val 327528"/>
            <a:gd name="adj3" fmla="val 10472472"/>
            <a:gd name="adj4" fmla="val 54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13C421-CD4B-4A51-9AE0-775163C62400}">
      <dsp:nvSpPr>
        <dsp:cNvPr id="0" name=""/>
        <dsp:cNvSpPr/>
      </dsp:nvSpPr>
      <dsp:spPr>
        <a:xfrm>
          <a:off x="2133488" y="46720"/>
          <a:ext cx="4395394" cy="4395394"/>
        </a:xfrm>
        <a:prstGeom prst="circularArrow">
          <a:avLst>
            <a:gd name="adj1" fmla="val 5085"/>
            <a:gd name="adj2" fmla="val 327528"/>
            <a:gd name="adj3" fmla="val 15872472"/>
            <a:gd name="adj4" fmla="val 10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3AFB2-4250-484A-B7B3-07B93C78E3CF}">
      <dsp:nvSpPr>
        <dsp:cNvPr id="0" name=""/>
        <dsp:cNvSpPr/>
      </dsp:nvSpPr>
      <dsp:spPr>
        <a:xfrm>
          <a:off x="3638709" y="1212349"/>
          <a:ext cx="1553139" cy="3290123"/>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0" rIns="125730" bIns="27940" numCol="1" spcCol="1270" anchor="ctr" anchorCtr="0">
          <a:noAutofit/>
        </a:bodyPr>
        <a:lstStyle/>
        <a:p>
          <a:pPr marL="0" lvl="0" indent="0" algn="r" defTabSz="977900">
            <a:lnSpc>
              <a:spcPct val="90000"/>
            </a:lnSpc>
            <a:spcBef>
              <a:spcPct val="0"/>
            </a:spcBef>
            <a:spcAft>
              <a:spcPct val="35000"/>
            </a:spcAft>
            <a:buNone/>
          </a:pPr>
          <a:r>
            <a:rPr lang="it-IT" sz="2200" b="1" kern="1200" dirty="0"/>
            <a:t>Learning &amp; Revision</a:t>
          </a:r>
          <a:endParaRPr lang="en-GB" sz="2200" b="1" kern="1200" dirty="0"/>
        </a:p>
      </dsp:txBody>
      <dsp:txXfrm rot="16200000">
        <a:off x="3463771" y="2490996"/>
        <a:ext cx="2961111" cy="403816"/>
      </dsp:txXfrm>
    </dsp:sp>
    <dsp:sp modelId="{5E1C2C8B-A9CB-4407-AE55-3D02A7FDB0E4}">
      <dsp:nvSpPr>
        <dsp:cNvPr id="0" name=""/>
        <dsp:cNvSpPr/>
      </dsp:nvSpPr>
      <dsp:spPr>
        <a:xfrm>
          <a:off x="1943411" y="659095"/>
          <a:ext cx="1553139" cy="384337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0" rIns="125730" bIns="27940" numCol="1" spcCol="1270" anchor="ctr" anchorCtr="0">
          <a:noAutofit/>
        </a:bodyPr>
        <a:lstStyle/>
        <a:p>
          <a:pPr marL="0" lvl="0" indent="0" algn="r" defTabSz="977900">
            <a:lnSpc>
              <a:spcPct val="90000"/>
            </a:lnSpc>
            <a:spcBef>
              <a:spcPct val="0"/>
            </a:spcBef>
            <a:spcAft>
              <a:spcPct val="35000"/>
            </a:spcAft>
            <a:buNone/>
          </a:pPr>
          <a:r>
            <a:rPr lang="it-IT" sz="2200" b="1" kern="1200" dirty="0"/>
            <a:t>Teaching &amp; Assessment</a:t>
          </a:r>
          <a:endParaRPr lang="en-GB" sz="2200" b="1" kern="1200" dirty="0"/>
        </a:p>
      </dsp:txBody>
      <dsp:txXfrm rot="16200000">
        <a:off x="1519509" y="2186707"/>
        <a:ext cx="3459038" cy="403816"/>
      </dsp:txXfrm>
    </dsp:sp>
    <dsp:sp modelId="{DBCC1449-2E82-4EB7-8CE5-88B4BD00F587}">
      <dsp:nvSpPr>
        <dsp:cNvPr id="0" name=""/>
        <dsp:cNvSpPr/>
      </dsp:nvSpPr>
      <dsp:spPr>
        <a:xfrm>
          <a:off x="5333123" y="1774815"/>
          <a:ext cx="1553139" cy="27276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0" rIns="125730" bIns="27940" numCol="1" spcCol="1270" anchor="ctr" anchorCtr="0">
          <a:noAutofit/>
        </a:bodyPr>
        <a:lstStyle/>
        <a:p>
          <a:pPr marL="0" lvl="0" indent="0" algn="r" defTabSz="977900">
            <a:lnSpc>
              <a:spcPct val="90000"/>
            </a:lnSpc>
            <a:spcBef>
              <a:spcPct val="0"/>
            </a:spcBef>
            <a:spcAft>
              <a:spcPct val="35000"/>
            </a:spcAft>
            <a:buNone/>
          </a:pPr>
          <a:r>
            <a:rPr lang="it-IT" sz="2200" b="1" kern="1200" dirty="0"/>
            <a:t>Results</a:t>
          </a:r>
          <a:r>
            <a:rPr lang="it-IT" sz="2200" kern="1200" dirty="0"/>
            <a:t>  </a:t>
          </a:r>
          <a:endParaRPr lang="en-GB" sz="2200" kern="1200" dirty="0"/>
        </a:p>
      </dsp:txBody>
      <dsp:txXfrm rot="16200000">
        <a:off x="5411295" y="2800353"/>
        <a:ext cx="2454890" cy="403816"/>
      </dsp:txXfrm>
    </dsp:sp>
    <dsp:sp modelId="{FE0AE938-8D6D-485A-AB6C-D51264007CBA}">
      <dsp:nvSpPr>
        <dsp:cNvPr id="0" name=""/>
        <dsp:cNvSpPr/>
      </dsp:nvSpPr>
      <dsp:spPr>
        <a:xfrm>
          <a:off x="248113" y="134360"/>
          <a:ext cx="1553139" cy="43663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0" rIns="125730" bIns="27940" numCol="1" spcCol="1270" anchor="ctr" anchorCtr="0">
          <a:noAutofit/>
        </a:bodyPr>
        <a:lstStyle/>
        <a:p>
          <a:pPr marL="0" lvl="0" indent="0" algn="r" defTabSz="977900">
            <a:lnSpc>
              <a:spcPct val="90000"/>
            </a:lnSpc>
            <a:spcBef>
              <a:spcPct val="0"/>
            </a:spcBef>
            <a:spcAft>
              <a:spcPct val="35000"/>
            </a:spcAft>
            <a:buNone/>
          </a:pPr>
          <a:r>
            <a:rPr lang="it-IT" sz="2200" b="1" kern="1200" dirty="0"/>
            <a:t>Planning&amp;Preparation</a:t>
          </a:r>
          <a:endParaRPr lang="en-GB" sz="2200" b="1" kern="1200" dirty="0"/>
        </a:p>
      </dsp:txBody>
      <dsp:txXfrm rot="16200000">
        <a:off x="-411129" y="1897313"/>
        <a:ext cx="3929720" cy="403816"/>
      </dsp:txXfrm>
    </dsp:sp>
    <dsp:sp modelId="{9BF5B7F8-48F9-4266-921E-1C156DC45FA2}">
      <dsp:nvSpPr>
        <dsp:cNvPr id="0" name=""/>
        <dsp:cNvSpPr/>
      </dsp:nvSpPr>
      <dsp:spPr>
        <a:xfrm>
          <a:off x="7028421" y="2328069"/>
          <a:ext cx="1553139" cy="2174403"/>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0" rIns="125730" bIns="27940" numCol="1" spcCol="1270" anchor="ctr" anchorCtr="0">
          <a:noAutofit/>
        </a:bodyPr>
        <a:lstStyle/>
        <a:p>
          <a:pPr marL="0" lvl="0" indent="0" algn="r" defTabSz="977900">
            <a:lnSpc>
              <a:spcPct val="90000"/>
            </a:lnSpc>
            <a:spcBef>
              <a:spcPct val="0"/>
            </a:spcBef>
            <a:spcAft>
              <a:spcPct val="35000"/>
            </a:spcAft>
            <a:buNone/>
          </a:pPr>
          <a:r>
            <a:rPr lang="it-IT" sz="2200" b="1" kern="1200" dirty="0">
              <a:solidFill>
                <a:schemeClr val="bg1"/>
              </a:solidFill>
            </a:rPr>
            <a:t>Textbooks                             </a:t>
          </a:r>
          <a:endParaRPr lang="en-GB" sz="2200" b="1" kern="1200" dirty="0">
            <a:solidFill>
              <a:schemeClr val="bg1"/>
            </a:solidFill>
          </a:endParaRPr>
        </a:p>
      </dsp:txBody>
      <dsp:txXfrm rot="16200000">
        <a:off x="7355557" y="3104642"/>
        <a:ext cx="1956963" cy="403816"/>
      </dsp:txXfrm>
    </dsp:sp>
    <dsp:sp modelId="{26661645-EAD7-4400-81FC-767F4A25A649}">
      <dsp:nvSpPr>
        <dsp:cNvPr id="0" name=""/>
        <dsp:cNvSpPr/>
      </dsp:nvSpPr>
      <dsp:spPr>
        <a:xfrm>
          <a:off x="248113" y="134360"/>
          <a:ext cx="1102729" cy="4387416"/>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Font typeface="Arial" panose="020B0604020202020204" pitchFamily="34" charset="0"/>
            <a:buNone/>
          </a:pPr>
          <a:r>
            <a:rPr lang="it-IT" sz="1500" b="0" kern="1200" dirty="0">
              <a:solidFill>
                <a:schemeClr val="bg1"/>
              </a:solidFill>
            </a:rPr>
            <a:t>Curricula &amp; syllabus</a:t>
          </a:r>
          <a:endParaRPr lang="en-GB" sz="1500" b="0" kern="1200" dirty="0">
            <a:solidFill>
              <a:schemeClr val="bg1"/>
            </a:solidFill>
          </a:endParaRPr>
        </a:p>
        <a:p>
          <a:pPr marL="0" lvl="0" indent="0" algn="l" defTabSz="666750">
            <a:lnSpc>
              <a:spcPct val="90000"/>
            </a:lnSpc>
            <a:spcBef>
              <a:spcPct val="0"/>
            </a:spcBef>
            <a:spcAft>
              <a:spcPct val="35000"/>
            </a:spcAft>
            <a:buFont typeface="Arial" panose="020B0604020202020204" pitchFamily="34" charset="0"/>
            <a:buNone/>
          </a:pPr>
          <a:r>
            <a:rPr lang="it-IT" sz="1500" b="0" kern="1200" dirty="0">
              <a:solidFill>
                <a:schemeClr val="bg1"/>
              </a:solidFill>
            </a:rPr>
            <a:t>Specimen papers</a:t>
          </a:r>
          <a:endParaRPr lang="en-GB" sz="1500" b="0" kern="1200" dirty="0">
            <a:solidFill>
              <a:schemeClr val="bg1"/>
            </a:solidFill>
          </a:endParaRPr>
        </a:p>
        <a:p>
          <a:pPr marL="0" lvl="0" indent="0" algn="l" defTabSz="666750">
            <a:lnSpc>
              <a:spcPct val="90000"/>
            </a:lnSpc>
            <a:spcBef>
              <a:spcPct val="0"/>
            </a:spcBef>
            <a:spcAft>
              <a:spcPct val="35000"/>
            </a:spcAft>
            <a:buFont typeface="Arial" panose="020B0604020202020204" pitchFamily="34" charset="0"/>
            <a:buNone/>
          </a:pPr>
          <a:r>
            <a:rPr lang="it-IT" sz="1500" b="1" u="none" kern="1200" dirty="0">
              <a:solidFill>
                <a:srgbClr val="FFFF00"/>
              </a:solidFill>
            </a:rPr>
            <a:t>Scheme of work</a:t>
          </a:r>
          <a:endParaRPr lang="en-GB" sz="1500" b="1" u="none" kern="1200" dirty="0">
            <a:solidFill>
              <a:srgbClr val="FFFF00"/>
            </a:solidFill>
          </a:endParaRPr>
        </a:p>
        <a:p>
          <a:pPr marL="0" lvl="0" indent="0" algn="l" defTabSz="666750">
            <a:lnSpc>
              <a:spcPct val="90000"/>
            </a:lnSpc>
            <a:spcBef>
              <a:spcPct val="0"/>
            </a:spcBef>
            <a:spcAft>
              <a:spcPct val="35000"/>
            </a:spcAft>
            <a:buFont typeface="Arial" panose="020B0604020202020204" pitchFamily="34" charset="0"/>
            <a:buNone/>
          </a:pPr>
          <a:r>
            <a:rPr lang="it-IT" sz="1500" b="0" kern="1200" dirty="0">
              <a:solidFill>
                <a:schemeClr val="bg1"/>
              </a:solidFill>
            </a:rPr>
            <a:t>Teacher guide</a:t>
          </a:r>
          <a:endParaRPr lang="en-GB" sz="1500" b="0" kern="1200" dirty="0">
            <a:solidFill>
              <a:schemeClr val="bg1"/>
            </a:solidFill>
          </a:endParaRPr>
        </a:p>
        <a:p>
          <a:pPr marL="0" lvl="0" indent="0" algn="l" defTabSz="666750">
            <a:lnSpc>
              <a:spcPct val="90000"/>
            </a:lnSpc>
            <a:spcBef>
              <a:spcPct val="0"/>
            </a:spcBef>
            <a:spcAft>
              <a:spcPct val="35000"/>
            </a:spcAft>
            <a:buFont typeface="Arial" panose="020B0604020202020204" pitchFamily="34" charset="0"/>
            <a:buNone/>
          </a:pPr>
          <a:r>
            <a:rPr lang="it-IT" sz="1500" b="0" kern="1200" dirty="0">
              <a:solidFill>
                <a:schemeClr val="bg1"/>
              </a:solidFill>
            </a:rPr>
            <a:t>Next step guide</a:t>
          </a:r>
          <a:endParaRPr lang="en-GB" sz="1500" b="0" kern="1200" dirty="0">
            <a:solidFill>
              <a:schemeClr val="bg1"/>
            </a:solidFill>
          </a:endParaRPr>
        </a:p>
      </dsp:txBody>
      <dsp:txXfrm>
        <a:off x="248113" y="134360"/>
        <a:ext cx="1102729" cy="4387416"/>
      </dsp:txXfrm>
    </dsp:sp>
    <dsp:sp modelId="{A6741D96-B1EC-4B7B-B9B5-57F3831A079F}">
      <dsp:nvSpPr>
        <dsp:cNvPr id="0" name=""/>
        <dsp:cNvSpPr/>
      </dsp:nvSpPr>
      <dsp:spPr>
        <a:xfrm>
          <a:off x="1943411" y="657340"/>
          <a:ext cx="1102729" cy="3843376"/>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it-IT" sz="1500" b="0" kern="1200" dirty="0">
              <a:solidFill>
                <a:schemeClr val="bg1"/>
              </a:solidFill>
            </a:rPr>
            <a:t>Handbook</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0" kern="1200" dirty="0">
              <a:solidFill>
                <a:schemeClr val="bg1"/>
              </a:solidFill>
            </a:rPr>
            <a:t>Test maker</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0" kern="1200" dirty="0">
              <a:solidFill>
                <a:schemeClr val="bg1"/>
              </a:solidFill>
            </a:rPr>
            <a:t>Resource Plus</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0" kern="1200" dirty="0">
              <a:solidFill>
                <a:schemeClr val="bg1"/>
              </a:solidFill>
            </a:rPr>
            <a:t>Everyday Science</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0" kern="1200" dirty="0">
              <a:solidFill>
                <a:schemeClr val="bg1"/>
              </a:solidFill>
            </a:rPr>
            <a:t>Online forums</a:t>
          </a:r>
          <a:endParaRPr lang="en-GB" sz="1500" b="0" kern="1200" dirty="0">
            <a:solidFill>
              <a:schemeClr val="bg1"/>
            </a:solidFill>
          </a:endParaRPr>
        </a:p>
      </dsp:txBody>
      <dsp:txXfrm>
        <a:off x="1943411" y="657340"/>
        <a:ext cx="1102729" cy="3843376"/>
      </dsp:txXfrm>
    </dsp:sp>
    <dsp:sp modelId="{35847CA1-88CC-4A7D-BF70-8C8934A290FB}">
      <dsp:nvSpPr>
        <dsp:cNvPr id="0" name=""/>
        <dsp:cNvSpPr/>
      </dsp:nvSpPr>
      <dsp:spPr>
        <a:xfrm>
          <a:off x="3638709" y="1212349"/>
          <a:ext cx="1102729" cy="3290123"/>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it-IT" sz="1500" b="0" kern="1200" dirty="0">
              <a:solidFill>
                <a:schemeClr val="bg1"/>
              </a:solidFill>
            </a:rPr>
            <a:t>Past papers &amp; Mark scheme</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1" kern="1200" dirty="0">
              <a:solidFill>
                <a:srgbClr val="FFFF00"/>
              </a:solidFill>
            </a:rPr>
            <a:t>Example candidate responses</a:t>
          </a:r>
          <a:endParaRPr lang="en-GB" sz="1500" b="1" kern="1200" dirty="0">
            <a:solidFill>
              <a:srgbClr val="FFFF00"/>
            </a:solidFill>
          </a:endParaRPr>
        </a:p>
      </dsp:txBody>
      <dsp:txXfrm>
        <a:off x="3638709" y="1212349"/>
        <a:ext cx="1102729" cy="3290123"/>
      </dsp:txXfrm>
    </dsp:sp>
    <dsp:sp modelId="{C8ADF13F-3B32-434C-B2C9-75B79DE5C14F}">
      <dsp:nvSpPr>
        <dsp:cNvPr id="0" name=""/>
        <dsp:cNvSpPr/>
      </dsp:nvSpPr>
      <dsp:spPr>
        <a:xfrm>
          <a:off x="5333123" y="1774815"/>
          <a:ext cx="1102729" cy="2727656"/>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it-IT" sz="1500" b="0" kern="1200" dirty="0">
              <a:solidFill>
                <a:schemeClr val="bg1"/>
              </a:solidFill>
            </a:rPr>
            <a:t>Principal examiner reports</a:t>
          </a:r>
          <a:endParaRPr lang="en-GB" sz="1500" b="0" kern="1200" dirty="0">
            <a:solidFill>
              <a:schemeClr val="bg1"/>
            </a:solidFill>
          </a:endParaRPr>
        </a:p>
        <a:p>
          <a:pPr marL="0" lvl="0" indent="0" algn="l" defTabSz="666750">
            <a:lnSpc>
              <a:spcPct val="90000"/>
            </a:lnSpc>
            <a:spcBef>
              <a:spcPct val="0"/>
            </a:spcBef>
            <a:spcAft>
              <a:spcPct val="35000"/>
            </a:spcAft>
            <a:buNone/>
          </a:pPr>
          <a:r>
            <a:rPr lang="it-IT" sz="1500" b="0" kern="1200" dirty="0">
              <a:solidFill>
                <a:schemeClr val="bg1"/>
              </a:solidFill>
            </a:rPr>
            <a:t>Results analysis</a:t>
          </a:r>
          <a:endParaRPr lang="en-GB" sz="1500" b="0" kern="1200" dirty="0">
            <a:solidFill>
              <a:schemeClr val="bg1"/>
            </a:solidFill>
          </a:endParaRPr>
        </a:p>
      </dsp:txBody>
      <dsp:txXfrm>
        <a:off x="5333123" y="1774815"/>
        <a:ext cx="1102729" cy="2727656"/>
      </dsp:txXfrm>
    </dsp:sp>
    <dsp:sp modelId="{BE385C6A-6F3E-48DA-BBFB-06467081E4D4}">
      <dsp:nvSpPr>
        <dsp:cNvPr id="0" name=""/>
        <dsp:cNvSpPr/>
      </dsp:nvSpPr>
      <dsp:spPr>
        <a:xfrm>
          <a:off x="7028421" y="2328507"/>
          <a:ext cx="1102729" cy="2174403"/>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n-GB" sz="1500" b="1" kern="1200" dirty="0">
            <a:solidFill>
              <a:schemeClr val="bg1"/>
            </a:solidFill>
          </a:endParaRPr>
        </a:p>
        <a:p>
          <a:pPr marL="0" lvl="0" indent="0" algn="l" defTabSz="666750">
            <a:lnSpc>
              <a:spcPct val="90000"/>
            </a:lnSpc>
            <a:spcBef>
              <a:spcPct val="0"/>
            </a:spcBef>
            <a:spcAft>
              <a:spcPct val="35000"/>
            </a:spcAft>
            <a:buNone/>
          </a:pPr>
          <a:endParaRPr lang="en-GB" sz="1500" b="1" kern="1200" dirty="0">
            <a:solidFill>
              <a:schemeClr val="bg1"/>
            </a:solidFill>
          </a:endParaRPr>
        </a:p>
        <a:p>
          <a:pPr marL="0" lvl="0" indent="0" algn="l" defTabSz="666750">
            <a:lnSpc>
              <a:spcPct val="90000"/>
            </a:lnSpc>
            <a:spcBef>
              <a:spcPct val="0"/>
            </a:spcBef>
            <a:spcAft>
              <a:spcPct val="35000"/>
            </a:spcAft>
            <a:buNone/>
          </a:pPr>
          <a:r>
            <a:rPr lang="it-IT" sz="1500" b="1" kern="1200" dirty="0">
              <a:solidFill>
                <a:schemeClr val="bg1"/>
              </a:solidFill>
            </a:rPr>
            <a:t>Endorsed</a:t>
          </a:r>
          <a:endParaRPr lang="en-GB" sz="1500" b="1" kern="1200" dirty="0">
            <a:solidFill>
              <a:schemeClr val="bg1"/>
            </a:solidFill>
          </a:endParaRPr>
        </a:p>
      </dsp:txBody>
      <dsp:txXfrm>
        <a:off x="7028421" y="2328507"/>
        <a:ext cx="1102729" cy="217440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922D17-63C8-0E65-36A0-2489981D9717}"/>
              </a:ext>
            </a:extLst>
          </p:cNvPr>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MS PGothic" charset="0"/>
              </a:defRPr>
            </a:lvl1pPr>
          </a:lstStyle>
          <a:p>
            <a:pPr>
              <a:defRPr/>
            </a:pPr>
            <a:endParaRPr lang="en-US"/>
          </a:p>
        </p:txBody>
      </p:sp>
      <p:sp>
        <p:nvSpPr>
          <p:cNvPr id="3" name="Date Placeholder 2">
            <a:extLst>
              <a:ext uri="{FF2B5EF4-FFF2-40B4-BE49-F238E27FC236}">
                <a16:creationId xmlns:a16="http://schemas.microsoft.com/office/drawing/2014/main" id="{2887B8D2-9702-DC56-BAFA-856DADC0F4C5}"/>
              </a:ext>
            </a:extLst>
          </p:cNvPr>
          <p:cNvSpPr>
            <a:spLocks noGrp="1"/>
          </p:cNvSpPr>
          <p:nvPr>
            <p:ph type="dt" sz="quarter" idx="1"/>
          </p:nvPr>
        </p:nvSpPr>
        <p:spPr>
          <a:xfrm>
            <a:off x="3851275"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cs typeface="MS PGothic" charset="0"/>
              </a:defRPr>
            </a:lvl1pPr>
          </a:lstStyle>
          <a:p>
            <a:pPr>
              <a:defRPr/>
            </a:pPr>
            <a:endParaRPr lang="en-US"/>
          </a:p>
        </p:txBody>
      </p:sp>
      <p:sp>
        <p:nvSpPr>
          <p:cNvPr id="4" name="Footer Placeholder 3">
            <a:extLst>
              <a:ext uri="{FF2B5EF4-FFF2-40B4-BE49-F238E27FC236}">
                <a16:creationId xmlns:a16="http://schemas.microsoft.com/office/drawing/2014/main" id="{50350A71-61C2-08D4-F881-62ACE56452B8}"/>
              </a:ext>
            </a:extLst>
          </p:cNvPr>
          <p:cNvSpPr>
            <a:spLocks noGrp="1"/>
          </p:cNvSpPr>
          <p:nvPr>
            <p:ph type="ftr" sz="quarter" idx="2"/>
          </p:nvPr>
        </p:nvSpPr>
        <p:spPr>
          <a:xfrm>
            <a:off x="0" y="9431338"/>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8E6590E9-AD11-034C-975F-E2B3086673E5}"/>
              </a:ext>
            </a:extLst>
          </p:cNvPr>
          <p:cNvSpPr>
            <a:spLocks noGrp="1"/>
          </p:cNvSpPr>
          <p:nvPr>
            <p:ph type="sldNum" sz="quarter" idx="3"/>
          </p:nvPr>
        </p:nvSpPr>
        <p:spPr>
          <a:xfrm>
            <a:off x="3851275" y="9431338"/>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B893BCF-6A75-4E57-B648-629408E92D5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4E16E1-EA8C-71CB-7C40-C23737608932}"/>
              </a:ext>
            </a:extLst>
          </p:cNvPr>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MS PGothic" charset="0"/>
              </a:defRPr>
            </a:lvl1pPr>
          </a:lstStyle>
          <a:p>
            <a:pPr>
              <a:defRPr/>
            </a:pPr>
            <a:endParaRPr lang="en-US"/>
          </a:p>
        </p:txBody>
      </p:sp>
      <p:sp>
        <p:nvSpPr>
          <p:cNvPr id="3" name="Date Placeholder 2">
            <a:extLst>
              <a:ext uri="{FF2B5EF4-FFF2-40B4-BE49-F238E27FC236}">
                <a16:creationId xmlns:a16="http://schemas.microsoft.com/office/drawing/2014/main" id="{59210CB3-F7C2-8080-A72D-C9700E4F6746}"/>
              </a:ext>
            </a:extLst>
          </p:cNvPr>
          <p:cNvSpPr>
            <a:spLocks noGrp="1"/>
          </p:cNvSpPr>
          <p:nvPr>
            <p:ph type="dt" idx="1"/>
          </p:nvPr>
        </p:nvSpPr>
        <p:spPr>
          <a:xfrm>
            <a:off x="3851275"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cs typeface="MS PGothic" charset="0"/>
              </a:defRPr>
            </a:lvl1pPr>
          </a:lstStyle>
          <a:p>
            <a:pPr>
              <a:defRPr/>
            </a:pPr>
            <a:endParaRPr lang="en-US"/>
          </a:p>
        </p:txBody>
      </p:sp>
      <p:sp>
        <p:nvSpPr>
          <p:cNvPr id="4" name="Slide Image Placeholder 3">
            <a:extLst>
              <a:ext uri="{FF2B5EF4-FFF2-40B4-BE49-F238E27FC236}">
                <a16:creationId xmlns:a16="http://schemas.microsoft.com/office/drawing/2014/main" id="{8002F5A2-A378-FFBA-7063-79AB0D35B586}"/>
              </a:ext>
            </a:extLst>
          </p:cNvPr>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2DCF2B9-1ADA-E0A1-6F06-BBC2FF31DE26}"/>
              </a:ext>
            </a:extLst>
          </p:cNvPr>
          <p:cNvSpPr>
            <a:spLocks noGrp="1"/>
          </p:cNvSpPr>
          <p:nvPr>
            <p:ph type="body" sz="quarter" idx="3"/>
          </p:nvPr>
        </p:nvSpPr>
        <p:spPr>
          <a:xfrm>
            <a:off x="679450" y="4716463"/>
            <a:ext cx="5440363" cy="4468812"/>
          </a:xfrm>
          <a:prstGeom prst="rect">
            <a:avLst/>
          </a:prstGeom>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endParaRPr lang="en-US" altLang="en-US" noProof="0"/>
          </a:p>
        </p:txBody>
      </p:sp>
      <p:sp>
        <p:nvSpPr>
          <p:cNvPr id="6" name="Footer Placeholder 5">
            <a:extLst>
              <a:ext uri="{FF2B5EF4-FFF2-40B4-BE49-F238E27FC236}">
                <a16:creationId xmlns:a16="http://schemas.microsoft.com/office/drawing/2014/main" id="{92075DDC-E1FE-9F9D-1178-5AED42C70F2D}"/>
              </a:ext>
            </a:extLst>
          </p:cNvPr>
          <p:cNvSpPr>
            <a:spLocks noGrp="1"/>
          </p:cNvSpPr>
          <p:nvPr>
            <p:ph type="ftr" sz="quarter" idx="4"/>
          </p:nvPr>
        </p:nvSpPr>
        <p:spPr>
          <a:xfrm>
            <a:off x="0" y="9431338"/>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A0E700AC-F9F0-457C-4F9C-0F9A3FD4A654}"/>
              </a:ext>
            </a:extLst>
          </p:cNvPr>
          <p:cNvSpPr>
            <a:spLocks noGrp="1"/>
          </p:cNvSpPr>
          <p:nvPr>
            <p:ph type="sldNum" sz="quarter" idx="5"/>
          </p:nvPr>
        </p:nvSpPr>
        <p:spPr>
          <a:xfrm>
            <a:off x="3851275" y="9431338"/>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C84EB91-CBCF-469B-8EF7-1D316091644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sldNum="0" hdr="0" ftr="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anose="020B0600070205080204" pitchFamily="34" charset="-128"/>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anose="020B0600070205080204" pitchFamily="34" charset="-128"/>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anose="020B0600070205080204" pitchFamily="34" charset="-128"/>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anose="020B0600070205080204"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Buon pomeriggio a tutti e grazie della vostra partecipazione.</a:t>
            </a:r>
          </a:p>
          <a:p>
            <a:r>
              <a:rPr lang="it-IT" dirty="0"/>
              <a:t>Ringrazio Tuttoscuola per il prezioso aiuto e per aver ripreso con successo la collaborazione con Cambridge International.</a:t>
            </a:r>
          </a:p>
          <a:p>
            <a:r>
              <a:rPr lang="it-IT" dirty="0"/>
              <a:t>Lasicatemi ringraziare anche la dott.ssa Letizia Cinganotto, amica e collega.</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160158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In questa  seconda parte del seminario proveremo a capire insieme in che misura i programmi e le qualifiche di Cambridge International rappresentano una valida opzione per quelle scuole e quei docenti che vogliono costruire o sviluppare dei percorsi bilingue ed anche CLIL.</a:t>
            </a:r>
          </a:p>
          <a:p>
            <a:r>
              <a:rPr lang="it-IT" dirty="0"/>
              <a:t>Lo faremo chiarendo cos’è CAIE e facendo riferimento ad alcuni studi che si sono occupati anche delle scuole Cambridge International Schools in Italia. Nella parte finale condivideremo quelle che sono le best practice dei docenti impegnati con i programmi Cambridge IGCSE per concludere con un focus specifico sul docente e sui vantaggi di cui può beneficiare seguendo il curriculum di un IGCSE.</a:t>
            </a:r>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455212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it-IT" dirty="0">
                <a:solidFill>
                  <a:srgbClr val="FF0000"/>
                </a:solidFill>
                <a:ea typeface="ＭＳ Ｐゴシック"/>
                <a:cs typeface="Calibri"/>
              </a:rPr>
              <a:t>Cambridge International fa parte dell’Università di Cambridge in quanto è uno dei dipartimenti di </a:t>
            </a:r>
          </a:p>
          <a:p>
            <a:pPr marL="0" indent="0">
              <a:buFont typeface="Arial" panose="020B0604020202020204" pitchFamily="34" charset="0"/>
              <a:buNone/>
            </a:pPr>
            <a:r>
              <a:rPr lang="it-IT" dirty="0">
                <a:solidFill>
                  <a:srgbClr val="FF0000"/>
                </a:solidFill>
                <a:ea typeface="ＭＳ Ｐゴシック"/>
                <a:cs typeface="Calibri"/>
              </a:rPr>
              <a:t>Cambridge Univeristy Press and Assessment. Come vedete da questa slide, ci occupiamo della progettazione ed implementazione di programmi scolastici internazionali ovviamente veicolati in lingua Inglese per quegli studenti la cui prima lingua NON è l’Inglese.</a:t>
            </a:r>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2733668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Questo lo facciamo coprendo l’intero ciclo di istruzione e dal prossimo anno scolastico anche per gli alunni dai 3 anni. Come vedete, per ogni ciclo di istruzione, in corrispondenza dell’età deggli apprendenti, prevediamo specifici programmi e qualifiche.</a:t>
            </a:r>
          </a:p>
          <a:p>
            <a:r>
              <a:rPr lang="it-IT" dirty="0"/>
              <a:t> </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101820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In particolare oggi parleremo di Cambridge IGCSE. Facciamo quindi chiarezza sulla loro origine.</a:t>
            </a:r>
          </a:p>
          <a:p>
            <a:r>
              <a:rPr lang="it-IT" dirty="0"/>
              <a:t>Gli IGCSE sono la vesione Internazionale dei programmi ed esami che gli studenti in UK sostengono dopo due anni di corso quando hanno circa 16 anni.</a:t>
            </a:r>
          </a:p>
          <a:p>
            <a:r>
              <a:rPr lang="it-IT" dirty="0"/>
              <a:t>Lo studente Inglese solitamente sostiene circa 9 esami GCSE.</a:t>
            </a:r>
          </a:p>
          <a:p>
            <a:r>
              <a:rPr lang="it-IT" dirty="0"/>
              <a:t>Gli IGCSE sono distirbuiti in tutto il mondo ed in oltre 10.000 scuole. In Italia, ad oggi, sono quasi 400.</a:t>
            </a:r>
          </a:p>
          <a:p>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3409450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Sebbene siano una realtà ancora abbastanza recente in Italia, l’interesse è già molto forte e a livello accademico, studiando i contesti CLIL, si parla dei programmi Cambridge International già nel 2010, in uno dei volumi più rilevanti in ambito CLIL che probabilmente molti di voi conoscono bene. (In quell’anno forse le scuole Cambridge erano meno di 30). Qualche anno più tardi, con oltre 200 scuole, nell’ambito di un dottorato di ricerca con l’Univeristà Statale di Milano, io stesso avevo registrato il crescente interesse verso i programmi e le qualifiche Cambridge International, soprattutto per le risorse messe a disposizione per l’insegnamento e la formazione che avrebbero facilitato notevolmente lo sviluppo della metodologia CLIL. Nel 2021, con oltre 350 scuole, il terreno era fertile per poter condurre unp studio approfondito proprio su quanto e come i Cambridge IGCSE vengono insegnati.   </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2159629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Interessante notare come anche nel Liceo Classico, gli IGCSE vengano scelti per arricchire l’offerta formativa soprattutto nell’area scientifica </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1455582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In una scuola su due, tra quelle che hanno partecipato alla ricerca, fa affidamento SOLO sul docente italiano titolare di cattedra!!!</a:t>
            </a:r>
          </a:p>
          <a:p>
            <a:r>
              <a:rPr lang="it-IT" dirty="0"/>
              <a:t>E’ un ottimo punto di partenza.</a:t>
            </a:r>
          </a:p>
          <a:p>
            <a:r>
              <a:rPr lang="it-IT" dirty="0"/>
              <a:t>Nel restante 50% dei casi, la compresenza è la modalità più comune ma ci sono anche casi in cui il docente madrelingua lavora da solo con la classe.</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1648414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Partendo da questi dati e dal contesto che ne è emerso, abbiamo voluto capire in che misura i Cambridge IGCSE, prima di tutto, possano favorire la diffusione del CLIL nella scuola Italiana. E per capire questo siamo partiti da ciò che hanno detto gli insegnanti in merito ai benefici che i propri studenti traggono dallo studio di un IGCSE.  Subito dopo invece ci concentreremo sui vantaggi invece per il docente. </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1718366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793470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it-IT" dirty="0"/>
              <a:t>Jim Cummins</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4023217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Per i docenti invece, lavorare con i Cambridge IGSCE significa beneficiare di:</a:t>
            </a:r>
          </a:p>
          <a:p>
            <a:pPr marL="228600" indent="-228600">
              <a:buAutoNum type="arabicParenR"/>
            </a:pPr>
            <a:r>
              <a:rPr lang="it-IT" dirty="0"/>
              <a:t>Opportunità di formazione ed aggioramento strutturate con un curriculum progressivo in base non solo agli interessi ma anche alla propria familiarità con i programmi Cambridge International</a:t>
            </a:r>
          </a:p>
          <a:p>
            <a:pPr marL="228600" indent="-228600">
              <a:buAutoNum type="arabicParenR"/>
            </a:pPr>
            <a:r>
              <a:rPr lang="it-IT" dirty="0"/>
              <a:t>Risorse e libri di testo progettati per i docenti impeganti in contesti bilingue ed allineati all’assessment degli IGCSE</a:t>
            </a:r>
          </a:p>
          <a:p>
            <a:r>
              <a:rPr lang="it-IT" dirty="0"/>
              <a:t>Training aperti a tutti, non solo a docenti delle scuole registrate e approvate</a:t>
            </a:r>
          </a:p>
          <a:p>
            <a:r>
              <a:rPr lang="it-IT" dirty="0"/>
              <a:t>Finalmente dei corsi metodologici sempre disponibili</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3638109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379348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685813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Cambridge International si è unita con CUP proprio per garantire un’offerta di risorse per l’insegnamento e libri di testo scolastici allineati.</a:t>
            </a:r>
          </a:p>
          <a:p>
            <a:r>
              <a:rPr lang="it-IT" dirty="0"/>
              <a:t>Ho evidenziato due tra le numerose risorse disponibili, e sono quelle di cui adesso vi mostrerò qualche esempio  </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2769853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Teacher guide con Integrated language learning . (Ale mi aggiorna)</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3680966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Rivedi layout!</a:t>
            </a:r>
            <a:endParaRPr lang="en-GB" dirty="0"/>
          </a:p>
        </p:txBody>
      </p:sp>
      <p:sp>
        <p:nvSpPr>
          <p:cNvPr id="4" name="Date Placeholder 3"/>
          <p:cNvSpPr>
            <a:spLocks noGrp="1"/>
          </p:cNvSpPr>
          <p:nvPr>
            <p:ph type="dt" idx="1"/>
          </p:nvPr>
        </p:nvSpPr>
        <p:spPr/>
        <p:txBody>
          <a:bodyPr/>
          <a:lstStyle/>
          <a:p>
            <a:pPr>
              <a:defRPr/>
            </a:pPr>
            <a:endParaRPr lang="en-US"/>
          </a:p>
        </p:txBody>
      </p:sp>
    </p:spTree>
    <p:extLst>
      <p:ext uri="{BB962C8B-B14F-4D97-AF65-F5344CB8AC3E}">
        <p14:creationId xmlns:p14="http://schemas.microsoft.com/office/powerpoint/2010/main" val="3058861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noFill/>
          <a:ln>
            <a:noFill/>
          </a:ln>
        </p:spPr>
        <p:txBody>
          <a:bodyPr/>
          <a:lstStyle>
            <a:lvl1pPr>
              <a:defRPr lang="en-US" dirty="0"/>
            </a:lvl1pPr>
            <a:lvl2pPr>
              <a:defRPr lang="en-US" dirty="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0194007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4392000" cy="5244860"/>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563374" y="1466491"/>
            <a:ext cx="4392000" cy="4813539"/>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5023037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lumn - wider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3488691" cy="5253486"/>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3683479" y="1466491"/>
            <a:ext cx="5343895" cy="4804913"/>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7634408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picture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1"/>
            <a:ext cx="8648700" cy="1837337"/>
          </a:xfrm>
        </p:spPr>
        <p:txBody>
          <a:bodyPr/>
          <a:lstStyle/>
          <a:p>
            <a:pPr lvl="0"/>
            <a:r>
              <a:rPr lang="en-US" noProof="0"/>
              <a:t>Click icon to add picture</a:t>
            </a:r>
            <a:endParaRPr lang="en-GB" noProof="0"/>
          </a:p>
        </p:txBody>
      </p:sp>
    </p:spTree>
    <p:extLst>
      <p:ext uri="{BB962C8B-B14F-4D97-AF65-F5344CB8AC3E}">
        <p14:creationId xmlns:p14="http://schemas.microsoft.com/office/powerpoint/2010/main" val="61287152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picture and caption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0"/>
            <a:ext cx="2224800" cy="2225615"/>
          </a:xfrm>
        </p:spPr>
        <p:txBody>
          <a:bodyPr/>
          <a:lstStyle/>
          <a:p>
            <a:pPr lvl="0"/>
            <a:r>
              <a:rPr lang="en-US" noProof="0"/>
              <a:t>Click icon to add picture</a:t>
            </a:r>
            <a:endParaRPr lang="en-GB" noProof="0"/>
          </a:p>
        </p:txBody>
      </p:sp>
      <p:sp>
        <p:nvSpPr>
          <p:cNvPr id="6" name="Text Placeholder 5"/>
          <p:cNvSpPr>
            <a:spLocks noGrp="1"/>
          </p:cNvSpPr>
          <p:nvPr>
            <p:ph type="body" sz="quarter" idx="11"/>
          </p:nvPr>
        </p:nvSpPr>
        <p:spPr>
          <a:xfrm>
            <a:off x="2491501" y="4313808"/>
            <a:ext cx="6423900" cy="1957596"/>
          </a:xfrm>
          <a:noFill/>
          <a:ln>
            <a:noFill/>
          </a:ln>
        </p:spPr>
        <p:txBody>
          <a:bodyPr/>
          <a:lstStyle>
            <a:lvl1pPr>
              <a:defRPr lang="en-US" sz="2000" smtClean="0">
                <a:solidFill>
                  <a:srgbClr val="55C2E6"/>
                </a:solidFill>
              </a:defRPr>
            </a:lvl1pPr>
            <a:lvl2pPr>
              <a:defRPr lang="en-US" smtClean="0"/>
            </a:lvl2pPr>
            <a:lvl3pPr>
              <a:defRPr lang="en-US" sz="2000" smtClean="0">
                <a:solidFill>
                  <a:srgbClr val="55C2E6"/>
                </a:solidFill>
              </a:defRPr>
            </a:lvl3pPr>
            <a:lvl4pPr>
              <a:defRPr lang="en-US" smtClean="0"/>
            </a:lvl4pPr>
            <a:lvl5pPr>
              <a:defRPr lang="en-GB"/>
            </a:lvl5pPr>
          </a:lstStyle>
          <a:p>
            <a:pPr lvl="0"/>
            <a:r>
              <a:rPr lang="en-US"/>
              <a:t>Click to edit Master text styles</a:t>
            </a:r>
          </a:p>
        </p:txBody>
      </p:sp>
    </p:spTree>
    <p:extLst>
      <p:ext uri="{BB962C8B-B14F-4D97-AF65-F5344CB8AC3E}">
        <p14:creationId xmlns:p14="http://schemas.microsoft.com/office/powerpoint/2010/main" val="180423683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256">
            <a:extLst>
              <a:ext uri="{FF2B5EF4-FFF2-40B4-BE49-F238E27FC236}">
                <a16:creationId xmlns:a16="http://schemas.microsoft.com/office/drawing/2014/main" id="{22BD8866-A9E2-AB5E-0D62-1C3394389ABB}"/>
              </a:ext>
            </a:extLst>
          </p:cNvPr>
          <p:cNvSpPr>
            <a:spLocks noEditPoints="1"/>
          </p:cNvSpPr>
          <p:nvPr userDrawn="1"/>
        </p:nvSpPr>
        <p:spPr bwMode="auto">
          <a:xfrm>
            <a:off x="325438" y="1357313"/>
            <a:ext cx="1181100" cy="1090612"/>
          </a:xfrm>
          <a:custGeom>
            <a:avLst/>
            <a:gdLst>
              <a:gd name="T0" fmla="*/ 2147483646 w 808"/>
              <a:gd name="T1" fmla="*/ 2147483646 h 746"/>
              <a:gd name="T2" fmla="*/ 0 w 808"/>
              <a:gd name="T3" fmla="*/ 2147483646 h 746"/>
              <a:gd name="T4" fmla="*/ 0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0 h 746"/>
              <a:gd name="T22" fmla="*/ 2147483646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2147483646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0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300" y="422"/>
                </a:moveTo>
                <a:lnTo>
                  <a:pt x="300" y="746"/>
                </a:lnTo>
                <a:lnTo>
                  <a:pt x="0" y="746"/>
                </a:lnTo>
                <a:lnTo>
                  <a:pt x="0" y="490"/>
                </a:lnTo>
                <a:lnTo>
                  <a:pt x="0" y="440"/>
                </a:lnTo>
                <a:lnTo>
                  <a:pt x="2" y="392"/>
                </a:lnTo>
                <a:lnTo>
                  <a:pt x="6" y="350"/>
                </a:lnTo>
                <a:lnTo>
                  <a:pt x="12" y="310"/>
                </a:lnTo>
                <a:lnTo>
                  <a:pt x="20" y="274"/>
                </a:lnTo>
                <a:lnTo>
                  <a:pt x="28" y="242"/>
                </a:lnTo>
                <a:lnTo>
                  <a:pt x="38" y="212"/>
                </a:lnTo>
                <a:lnTo>
                  <a:pt x="50" y="188"/>
                </a:lnTo>
                <a:lnTo>
                  <a:pt x="66" y="158"/>
                </a:lnTo>
                <a:lnTo>
                  <a:pt x="86" y="130"/>
                </a:lnTo>
                <a:lnTo>
                  <a:pt x="110" y="104"/>
                </a:lnTo>
                <a:lnTo>
                  <a:pt x="134" y="78"/>
                </a:lnTo>
                <a:lnTo>
                  <a:pt x="160" y="56"/>
                </a:lnTo>
                <a:lnTo>
                  <a:pt x="190" y="36"/>
                </a:lnTo>
                <a:lnTo>
                  <a:pt x="222" y="16"/>
                </a:lnTo>
                <a:lnTo>
                  <a:pt x="256" y="0"/>
                </a:lnTo>
                <a:lnTo>
                  <a:pt x="324" y="108"/>
                </a:lnTo>
                <a:lnTo>
                  <a:pt x="304" y="118"/>
                </a:lnTo>
                <a:lnTo>
                  <a:pt x="284" y="128"/>
                </a:lnTo>
                <a:lnTo>
                  <a:pt x="266" y="140"/>
                </a:lnTo>
                <a:lnTo>
                  <a:pt x="250" y="154"/>
                </a:lnTo>
                <a:lnTo>
                  <a:pt x="236" y="166"/>
                </a:lnTo>
                <a:lnTo>
                  <a:pt x="222" y="182"/>
                </a:lnTo>
                <a:lnTo>
                  <a:pt x="210" y="198"/>
                </a:lnTo>
                <a:lnTo>
                  <a:pt x="198" y="216"/>
                </a:lnTo>
                <a:lnTo>
                  <a:pt x="190" y="234"/>
                </a:lnTo>
                <a:lnTo>
                  <a:pt x="180" y="254"/>
                </a:lnTo>
                <a:lnTo>
                  <a:pt x="174" y="278"/>
                </a:lnTo>
                <a:lnTo>
                  <a:pt x="168" y="302"/>
                </a:lnTo>
                <a:lnTo>
                  <a:pt x="162" y="328"/>
                </a:lnTo>
                <a:lnTo>
                  <a:pt x="158" y="358"/>
                </a:lnTo>
                <a:lnTo>
                  <a:pt x="156" y="388"/>
                </a:lnTo>
                <a:lnTo>
                  <a:pt x="154" y="422"/>
                </a:lnTo>
                <a:lnTo>
                  <a:pt x="300" y="422"/>
                </a:lnTo>
                <a:close/>
                <a:moveTo>
                  <a:pt x="782" y="422"/>
                </a:moveTo>
                <a:lnTo>
                  <a:pt x="782" y="746"/>
                </a:lnTo>
                <a:lnTo>
                  <a:pt x="482" y="746"/>
                </a:lnTo>
                <a:lnTo>
                  <a:pt x="482" y="490"/>
                </a:lnTo>
                <a:lnTo>
                  <a:pt x="482" y="440"/>
                </a:lnTo>
                <a:lnTo>
                  <a:pt x="486" y="392"/>
                </a:lnTo>
                <a:lnTo>
                  <a:pt x="488" y="350"/>
                </a:lnTo>
                <a:lnTo>
                  <a:pt x="494" y="310"/>
                </a:lnTo>
                <a:lnTo>
                  <a:pt x="502" y="274"/>
                </a:lnTo>
                <a:lnTo>
                  <a:pt x="510" y="242"/>
                </a:lnTo>
                <a:lnTo>
                  <a:pt x="520" y="212"/>
                </a:lnTo>
                <a:lnTo>
                  <a:pt x="532" y="188"/>
                </a:lnTo>
                <a:lnTo>
                  <a:pt x="550" y="158"/>
                </a:lnTo>
                <a:lnTo>
                  <a:pt x="570" y="130"/>
                </a:lnTo>
                <a:lnTo>
                  <a:pt x="592" y="104"/>
                </a:lnTo>
                <a:lnTo>
                  <a:pt x="616" y="78"/>
                </a:lnTo>
                <a:lnTo>
                  <a:pt x="644" y="56"/>
                </a:lnTo>
                <a:lnTo>
                  <a:pt x="672" y="36"/>
                </a:lnTo>
                <a:lnTo>
                  <a:pt x="704" y="16"/>
                </a:lnTo>
                <a:lnTo>
                  <a:pt x="738" y="0"/>
                </a:lnTo>
                <a:lnTo>
                  <a:pt x="808" y="108"/>
                </a:lnTo>
                <a:lnTo>
                  <a:pt x="786" y="118"/>
                </a:lnTo>
                <a:lnTo>
                  <a:pt x="768" y="128"/>
                </a:lnTo>
                <a:lnTo>
                  <a:pt x="750" y="140"/>
                </a:lnTo>
                <a:lnTo>
                  <a:pt x="732" y="154"/>
                </a:lnTo>
                <a:lnTo>
                  <a:pt x="718" y="166"/>
                </a:lnTo>
                <a:lnTo>
                  <a:pt x="704" y="182"/>
                </a:lnTo>
                <a:lnTo>
                  <a:pt x="692" y="198"/>
                </a:lnTo>
                <a:lnTo>
                  <a:pt x="682" y="216"/>
                </a:lnTo>
                <a:lnTo>
                  <a:pt x="672" y="234"/>
                </a:lnTo>
                <a:lnTo>
                  <a:pt x="664" y="254"/>
                </a:lnTo>
                <a:lnTo>
                  <a:pt x="656" y="278"/>
                </a:lnTo>
                <a:lnTo>
                  <a:pt x="650" y="302"/>
                </a:lnTo>
                <a:lnTo>
                  <a:pt x="644" y="328"/>
                </a:lnTo>
                <a:lnTo>
                  <a:pt x="640" y="358"/>
                </a:lnTo>
                <a:lnTo>
                  <a:pt x="638" y="388"/>
                </a:lnTo>
                <a:lnTo>
                  <a:pt x="636" y="422"/>
                </a:lnTo>
                <a:lnTo>
                  <a:pt x="782" y="422"/>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Freeform 257">
            <a:extLst>
              <a:ext uri="{FF2B5EF4-FFF2-40B4-BE49-F238E27FC236}">
                <a16:creationId xmlns:a16="http://schemas.microsoft.com/office/drawing/2014/main" id="{22AE73BC-6721-DDF8-3C9F-A193725C20C7}"/>
              </a:ext>
            </a:extLst>
          </p:cNvPr>
          <p:cNvSpPr>
            <a:spLocks noEditPoints="1"/>
          </p:cNvSpPr>
          <p:nvPr userDrawn="1"/>
        </p:nvSpPr>
        <p:spPr bwMode="auto">
          <a:xfrm>
            <a:off x="7000875" y="4500563"/>
            <a:ext cx="1181100" cy="1090612"/>
          </a:xfrm>
          <a:custGeom>
            <a:avLst/>
            <a:gdLst>
              <a:gd name="T0" fmla="*/ 2147483646 w 808"/>
              <a:gd name="T1" fmla="*/ 0 h 746"/>
              <a:gd name="T2" fmla="*/ 2147483646 w 808"/>
              <a:gd name="T3" fmla="*/ 2147483646 h 746"/>
              <a:gd name="T4" fmla="*/ 2147483646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2147483646 h 746"/>
              <a:gd name="T22" fmla="*/ 0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0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2147483646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24" y="324"/>
                </a:moveTo>
                <a:lnTo>
                  <a:pt x="24" y="0"/>
                </a:lnTo>
                <a:lnTo>
                  <a:pt x="326" y="0"/>
                </a:lnTo>
                <a:lnTo>
                  <a:pt x="326" y="256"/>
                </a:lnTo>
                <a:lnTo>
                  <a:pt x="324" y="306"/>
                </a:lnTo>
                <a:lnTo>
                  <a:pt x="322" y="352"/>
                </a:lnTo>
                <a:lnTo>
                  <a:pt x="318" y="396"/>
                </a:lnTo>
                <a:lnTo>
                  <a:pt x="312" y="436"/>
                </a:lnTo>
                <a:lnTo>
                  <a:pt x="306" y="470"/>
                </a:lnTo>
                <a:lnTo>
                  <a:pt x="298" y="502"/>
                </a:lnTo>
                <a:lnTo>
                  <a:pt x="288" y="532"/>
                </a:lnTo>
                <a:lnTo>
                  <a:pt x="276" y="556"/>
                </a:lnTo>
                <a:lnTo>
                  <a:pt x="258" y="586"/>
                </a:lnTo>
                <a:lnTo>
                  <a:pt x="238" y="616"/>
                </a:lnTo>
                <a:lnTo>
                  <a:pt x="216" y="642"/>
                </a:lnTo>
                <a:lnTo>
                  <a:pt x="192" y="666"/>
                </a:lnTo>
                <a:lnTo>
                  <a:pt x="164" y="690"/>
                </a:lnTo>
                <a:lnTo>
                  <a:pt x="134" y="710"/>
                </a:lnTo>
                <a:lnTo>
                  <a:pt x="102" y="728"/>
                </a:lnTo>
                <a:lnTo>
                  <a:pt x="68" y="746"/>
                </a:lnTo>
                <a:lnTo>
                  <a:pt x="0" y="636"/>
                </a:lnTo>
                <a:lnTo>
                  <a:pt x="20" y="626"/>
                </a:lnTo>
                <a:lnTo>
                  <a:pt x="40" y="616"/>
                </a:lnTo>
                <a:lnTo>
                  <a:pt x="56" y="604"/>
                </a:lnTo>
                <a:lnTo>
                  <a:pt x="74" y="592"/>
                </a:lnTo>
                <a:lnTo>
                  <a:pt x="88" y="578"/>
                </a:lnTo>
                <a:lnTo>
                  <a:pt x="102" y="562"/>
                </a:lnTo>
                <a:lnTo>
                  <a:pt x="114" y="546"/>
                </a:lnTo>
                <a:lnTo>
                  <a:pt x="126" y="528"/>
                </a:lnTo>
                <a:lnTo>
                  <a:pt x="134" y="508"/>
                </a:lnTo>
                <a:lnTo>
                  <a:pt x="144" y="486"/>
                </a:lnTo>
                <a:lnTo>
                  <a:pt x="150" y="464"/>
                </a:lnTo>
                <a:lnTo>
                  <a:pt x="158" y="440"/>
                </a:lnTo>
                <a:lnTo>
                  <a:pt x="162" y="414"/>
                </a:lnTo>
                <a:lnTo>
                  <a:pt x="166" y="386"/>
                </a:lnTo>
                <a:lnTo>
                  <a:pt x="170" y="356"/>
                </a:lnTo>
                <a:lnTo>
                  <a:pt x="172" y="324"/>
                </a:lnTo>
                <a:lnTo>
                  <a:pt x="24" y="324"/>
                </a:lnTo>
                <a:close/>
                <a:moveTo>
                  <a:pt x="508" y="324"/>
                </a:moveTo>
                <a:lnTo>
                  <a:pt x="508" y="0"/>
                </a:lnTo>
                <a:lnTo>
                  <a:pt x="808" y="0"/>
                </a:lnTo>
                <a:lnTo>
                  <a:pt x="808" y="256"/>
                </a:lnTo>
                <a:lnTo>
                  <a:pt x="806" y="306"/>
                </a:lnTo>
                <a:lnTo>
                  <a:pt x="804" y="352"/>
                </a:lnTo>
                <a:lnTo>
                  <a:pt x="800" y="396"/>
                </a:lnTo>
                <a:lnTo>
                  <a:pt x="796" y="436"/>
                </a:lnTo>
                <a:lnTo>
                  <a:pt x="788" y="470"/>
                </a:lnTo>
                <a:lnTo>
                  <a:pt x="780" y="502"/>
                </a:lnTo>
                <a:lnTo>
                  <a:pt x="770" y="532"/>
                </a:lnTo>
                <a:lnTo>
                  <a:pt x="760" y="556"/>
                </a:lnTo>
                <a:lnTo>
                  <a:pt x="742" y="586"/>
                </a:lnTo>
                <a:lnTo>
                  <a:pt x="720" y="616"/>
                </a:lnTo>
                <a:lnTo>
                  <a:pt x="698" y="642"/>
                </a:lnTo>
                <a:lnTo>
                  <a:pt x="674" y="666"/>
                </a:lnTo>
                <a:lnTo>
                  <a:pt x="646" y="690"/>
                </a:lnTo>
                <a:lnTo>
                  <a:pt x="616" y="710"/>
                </a:lnTo>
                <a:lnTo>
                  <a:pt x="584" y="728"/>
                </a:lnTo>
                <a:lnTo>
                  <a:pt x="550" y="746"/>
                </a:lnTo>
                <a:lnTo>
                  <a:pt x="482" y="636"/>
                </a:lnTo>
                <a:lnTo>
                  <a:pt x="502" y="626"/>
                </a:lnTo>
                <a:lnTo>
                  <a:pt x="522" y="616"/>
                </a:lnTo>
                <a:lnTo>
                  <a:pt x="540" y="604"/>
                </a:lnTo>
                <a:lnTo>
                  <a:pt x="556" y="592"/>
                </a:lnTo>
                <a:lnTo>
                  <a:pt x="570" y="578"/>
                </a:lnTo>
                <a:lnTo>
                  <a:pt x="584" y="562"/>
                </a:lnTo>
                <a:lnTo>
                  <a:pt x="596" y="546"/>
                </a:lnTo>
                <a:lnTo>
                  <a:pt x="608" y="528"/>
                </a:lnTo>
                <a:lnTo>
                  <a:pt x="618" y="508"/>
                </a:lnTo>
                <a:lnTo>
                  <a:pt x="626" y="486"/>
                </a:lnTo>
                <a:lnTo>
                  <a:pt x="634" y="464"/>
                </a:lnTo>
                <a:lnTo>
                  <a:pt x="640" y="440"/>
                </a:lnTo>
                <a:lnTo>
                  <a:pt x="644" y="414"/>
                </a:lnTo>
                <a:lnTo>
                  <a:pt x="648" y="386"/>
                </a:lnTo>
                <a:lnTo>
                  <a:pt x="652" y="356"/>
                </a:lnTo>
                <a:lnTo>
                  <a:pt x="654" y="324"/>
                </a:lnTo>
                <a:lnTo>
                  <a:pt x="508" y="324"/>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Title 2"/>
          <p:cNvSpPr>
            <a:spLocks noGrp="1"/>
          </p:cNvSpPr>
          <p:nvPr>
            <p:ph type="title"/>
          </p:nvPr>
        </p:nvSpPr>
        <p:spPr>
          <a:xfrm>
            <a:off x="171449" y="106363"/>
            <a:ext cx="8877659" cy="779462"/>
          </a:xfrm>
        </p:spPr>
        <p:txBody>
          <a:bodyPr/>
          <a:lstStyle/>
          <a:p>
            <a:r>
              <a:rPr lang="en-US"/>
              <a:t>Click to edit Master title style</a:t>
            </a:r>
            <a:endParaRPr lang="en-GB"/>
          </a:p>
        </p:txBody>
      </p:sp>
      <p:sp>
        <p:nvSpPr>
          <p:cNvPr id="7" name="Text Placeholder 6"/>
          <p:cNvSpPr>
            <a:spLocks noGrp="1"/>
          </p:cNvSpPr>
          <p:nvPr>
            <p:ph type="body" sz="quarter" idx="10"/>
          </p:nvPr>
        </p:nvSpPr>
        <p:spPr>
          <a:xfrm>
            <a:off x="924612" y="2425700"/>
            <a:ext cx="7257363" cy="1954213"/>
          </a:xfrm>
        </p:spPr>
        <p:txBody>
          <a:bodyPr/>
          <a:lstStyle>
            <a:lvl1pPr marL="0" indent="0">
              <a:buNone/>
              <a:defRPr/>
            </a:lvl1pPr>
          </a:lstStyle>
          <a:p>
            <a:pPr lvl="0"/>
            <a:r>
              <a:rPr lang="en-US" dirty="0"/>
              <a:t>Click to edit Master text styles</a:t>
            </a:r>
          </a:p>
        </p:txBody>
      </p:sp>
      <p:sp>
        <p:nvSpPr>
          <p:cNvPr id="10" name="Text Placeholder 6"/>
          <p:cNvSpPr>
            <a:spLocks noGrp="1"/>
          </p:cNvSpPr>
          <p:nvPr>
            <p:ph type="body" sz="quarter" idx="11"/>
          </p:nvPr>
        </p:nvSpPr>
        <p:spPr>
          <a:xfrm>
            <a:off x="924612" y="4379913"/>
            <a:ext cx="5993769" cy="847695"/>
          </a:xfrm>
        </p:spPr>
        <p:txBody>
          <a:bodyPr/>
          <a:lstStyle>
            <a:lvl1pPr marL="0" indent="0">
              <a:buNone/>
              <a:defRPr sz="2000">
                <a:solidFill>
                  <a:srgbClr val="55C2E6"/>
                </a:solidFill>
              </a:defRPr>
            </a:lvl1pPr>
            <a:lvl3pPr>
              <a:defRPr sz="2000">
                <a:solidFill>
                  <a:srgbClr val="55C2E6"/>
                </a:solidFill>
              </a:defRPr>
            </a:lvl3pPr>
          </a:lstStyle>
          <a:p>
            <a:pPr lvl="0"/>
            <a:r>
              <a:rPr lang="en-US" dirty="0"/>
              <a:t>Click to edit Master text styles</a:t>
            </a:r>
          </a:p>
        </p:txBody>
      </p:sp>
    </p:spTree>
    <p:extLst>
      <p:ext uri="{BB962C8B-B14F-4D97-AF65-F5344CB8AC3E}">
        <p14:creationId xmlns:p14="http://schemas.microsoft.com/office/powerpoint/2010/main" val="224917340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A9ECAB22-2F66-22C9-4591-4AB20632399C}"/>
              </a:ext>
            </a:extLst>
          </p:cNvPr>
          <p:cNvSpPr txBox="1">
            <a:spLocks noChangeArrowheads="1"/>
          </p:cNvSpPr>
          <p:nvPr userDrawn="1"/>
        </p:nvSpPr>
        <p:spPr bwMode="auto">
          <a:xfrm>
            <a:off x="2673350" y="2174875"/>
            <a:ext cx="6902450" cy="4338638"/>
          </a:xfrm>
          <a:prstGeom prst="rect">
            <a:avLst/>
          </a:prstGeom>
          <a:noFill/>
          <a:ln>
            <a:noFill/>
          </a:ln>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r>
              <a:rPr lang="en-GB" altLang="en-US" sz="6000" b="1">
                <a:solidFill>
                  <a:srgbClr val="41B6E6"/>
                </a:solidFill>
                <a:cs typeface="Arial" charset="0"/>
              </a:rPr>
              <a:t>Any questions?</a:t>
            </a:r>
          </a:p>
        </p:txBody>
      </p:sp>
      <p:sp>
        <p:nvSpPr>
          <p:cNvPr id="3" name="Rectangle 2">
            <a:extLst>
              <a:ext uri="{FF2B5EF4-FFF2-40B4-BE49-F238E27FC236}">
                <a16:creationId xmlns:a16="http://schemas.microsoft.com/office/drawing/2014/main" id="{3F54EACA-54C4-160F-909D-B4C6FE51074F}"/>
              </a:ext>
            </a:extLst>
          </p:cNvPr>
          <p:cNvSpPr/>
          <p:nvPr userDrawn="1"/>
        </p:nvSpPr>
        <p:spPr>
          <a:xfrm>
            <a:off x="142377" y="-1000001"/>
            <a:ext cx="4904408" cy="7017306"/>
          </a:xfrm>
          <a:prstGeom prst="rect">
            <a:avLst/>
          </a:prstGeom>
        </p:spPr>
        <p:txBody>
          <a:bodyPr>
            <a:spAutoFit/>
          </a:bodyPr>
          <a:lstStyle/>
          <a:p>
            <a:pPr>
              <a:defRPr/>
            </a:pPr>
            <a:r>
              <a:rPr lang="en-GB" sz="45000" b="1" dirty="0">
                <a:ln>
                  <a:solidFill>
                    <a:srgbClr val="41B6E6"/>
                  </a:solidFill>
                </a:ln>
                <a:solidFill>
                  <a:schemeClr val="bg1"/>
                </a:solidFill>
                <a:ea typeface="ＭＳ Ｐゴシック" pitchFamily="34" charset="-128"/>
              </a:rPr>
              <a:t>?</a:t>
            </a:r>
            <a:endParaRPr lang="en-GB" sz="45000" dirty="0">
              <a:ln>
                <a:solidFill>
                  <a:srgbClr val="41B6E6"/>
                </a:solidFill>
              </a:ln>
              <a:solidFill>
                <a:schemeClr val="bg1"/>
              </a:solidFill>
              <a:ea typeface="ＭＳ Ｐゴシック" pitchFamily="34" charset="-128"/>
            </a:endParaRPr>
          </a:p>
        </p:txBody>
      </p:sp>
    </p:spTree>
    <p:extLst>
      <p:ext uri="{BB962C8B-B14F-4D97-AF65-F5344CB8AC3E}">
        <p14:creationId xmlns:p14="http://schemas.microsoft.com/office/powerpoint/2010/main" val="190866190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596223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66693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alon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ctr" anchorCtr="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endParaRPr lang="en-US" dirty="0"/>
          </a:p>
        </p:txBody>
      </p:sp>
    </p:spTree>
    <p:extLst>
      <p:ext uri="{BB962C8B-B14F-4D97-AF65-F5344CB8AC3E}">
        <p14:creationId xmlns:p14="http://schemas.microsoft.com/office/powerpoint/2010/main" val="339729794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b"/>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92834" y="5729644"/>
            <a:ext cx="5486400" cy="1007586"/>
          </a:xfrm>
        </p:spPr>
        <p:txBody>
          <a:bodyPr lIns="0" tIns="10800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p>
        </p:txBody>
      </p:sp>
    </p:spTree>
    <p:extLst>
      <p:ext uri="{BB962C8B-B14F-4D97-AF65-F5344CB8AC3E}">
        <p14:creationId xmlns:p14="http://schemas.microsoft.com/office/powerpoint/2010/main" val="1051466874"/>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1 - blue">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753AC901-744E-F268-F3B1-A91C9DE80399}"/>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Logo 15">
            <a:extLst>
              <a:ext uri="{FF2B5EF4-FFF2-40B4-BE49-F238E27FC236}">
                <a16:creationId xmlns:a16="http://schemas.microsoft.com/office/drawing/2014/main" id="{9E55EAB0-BA55-9410-ADC5-74A5FF378E76}"/>
              </a:ex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0825" y="333375"/>
            <a:ext cx="10810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1222" y="3110710"/>
            <a:ext cx="8641556" cy="438582"/>
          </a:xfrm>
        </p:spPr>
        <p:txBody>
          <a:bodyPr>
            <a:spAutoFit/>
          </a:bodyPr>
          <a:lstStyle>
            <a:lvl1pPr algn="ctr">
              <a:defRPr sz="2250">
                <a:solidFill>
                  <a:schemeClr val="bg1"/>
                </a:solidFill>
              </a:defRPr>
            </a:lvl1pPr>
          </a:lstStyle>
          <a:p>
            <a:r>
              <a:rPr lang="en-US"/>
              <a:t>Click to edit Master title style</a:t>
            </a:r>
            <a:endParaRPr lang="en-US" dirty="0"/>
          </a:p>
        </p:txBody>
      </p:sp>
      <p:sp>
        <p:nvSpPr>
          <p:cNvPr id="5" name="Footer Placeholder 2">
            <a:extLst>
              <a:ext uri="{FF2B5EF4-FFF2-40B4-BE49-F238E27FC236}">
                <a16:creationId xmlns:a16="http://schemas.microsoft.com/office/drawing/2014/main" id="{313546CC-CE97-5A83-F4D0-364FB34E07E2}"/>
              </a:ext>
            </a:extLst>
          </p:cNvPr>
          <p:cNvSpPr>
            <a:spLocks noGrp="1"/>
          </p:cNvSpPr>
          <p:nvPr>
            <p:ph type="ftr" sz="quarter" idx="10"/>
          </p:nvPr>
        </p:nvSpPr>
        <p:spPr>
          <a:xfrm>
            <a:off x="250825" y="6659563"/>
            <a:ext cx="4267200" cy="198437"/>
          </a:xfrm>
        </p:spPr>
        <p:txBody>
          <a:bodyPr/>
          <a:lstStyle>
            <a:lvl1pPr>
              <a:defRPr>
                <a:solidFill>
                  <a:schemeClr val="bg1"/>
                </a:solidFill>
              </a:defRPr>
            </a:lvl1pPr>
          </a:lstStyle>
          <a:p>
            <a:pPr>
              <a:defRPr/>
            </a:pPr>
            <a:r>
              <a:rPr lang="en-GB"/>
              <a:t>Using data and market research to drive farming and prospecting</a:t>
            </a:r>
            <a:endParaRPr lang="en-GB" dirty="0"/>
          </a:p>
        </p:txBody>
      </p:sp>
      <p:sp>
        <p:nvSpPr>
          <p:cNvPr id="6" name="Slide Number Placeholder 3">
            <a:extLst>
              <a:ext uri="{FF2B5EF4-FFF2-40B4-BE49-F238E27FC236}">
                <a16:creationId xmlns:a16="http://schemas.microsoft.com/office/drawing/2014/main" id="{B0FA2EE6-9A25-7BFC-AF3E-DDEB1AD72C60}"/>
              </a:ext>
            </a:extLst>
          </p:cNvPr>
          <p:cNvSpPr>
            <a:spLocks noGrp="1"/>
          </p:cNvSpPr>
          <p:nvPr>
            <p:ph type="sldNum" sz="quarter" idx="11"/>
          </p:nvPr>
        </p:nvSpPr>
        <p:spPr>
          <a:xfrm>
            <a:off x="0" y="0"/>
            <a:ext cx="0" cy="0"/>
          </a:xfrm>
        </p:spPr>
        <p:txBody>
          <a:bodyPr/>
          <a:lstStyle>
            <a:lvl1pPr>
              <a:defRPr smtClean="0">
                <a:solidFill>
                  <a:schemeClr val="bg1"/>
                </a:solidFill>
              </a:defRPr>
            </a:lvl1pPr>
          </a:lstStyle>
          <a:p>
            <a:pPr>
              <a:defRPr/>
            </a:pPr>
            <a:fld id="{F9733801-C867-42B7-BAA7-74CDCFAB6D20}" type="slidenum">
              <a:rPr lang="en-GB"/>
              <a:pPr>
                <a:defRPr/>
              </a:pPr>
              <a:t>‹#›</a:t>
            </a:fld>
            <a:endParaRPr lang="en-GB" dirty="0"/>
          </a:p>
        </p:txBody>
      </p:sp>
    </p:spTree>
    <p:extLst>
      <p:ext uri="{BB962C8B-B14F-4D97-AF65-F5344CB8AC3E}">
        <p14:creationId xmlns:p14="http://schemas.microsoft.com/office/powerpoint/2010/main" val="4113852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29841" y="365126"/>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Segnaposto contenuto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38F1C60A-4D5E-B0B6-3415-E2A4FD987514}"/>
              </a:ext>
            </a:extLst>
          </p:cNvPr>
          <p:cNvSpPr>
            <a:spLocks noGrp="1"/>
          </p:cNvSpPr>
          <p:nvPr>
            <p:ph type="dt" sz="half" idx="10"/>
          </p:nvPr>
        </p:nvSpPr>
        <p:spPr>
          <a:xfrm>
            <a:off x="0" y="0"/>
            <a:ext cx="0" cy="0"/>
          </a:xfrm>
        </p:spPr>
        <p:txBody>
          <a:bodyPr/>
          <a:lstStyle>
            <a:lvl1pPr>
              <a:defRPr/>
            </a:lvl1pPr>
          </a:lstStyle>
          <a:p>
            <a:pPr>
              <a:defRPr/>
            </a:pPr>
            <a:fld id="{4192952A-9038-421C-AA0C-DB4231EC788F}" type="datetimeFigureOut">
              <a:rPr lang="it-IT"/>
              <a:pPr>
                <a:defRPr/>
              </a:pPr>
              <a:t>22/03/2023</a:t>
            </a:fld>
            <a:endParaRPr lang="it-IT"/>
          </a:p>
        </p:txBody>
      </p:sp>
      <p:sp>
        <p:nvSpPr>
          <p:cNvPr id="8" name="Segnaposto piè di pagina 7">
            <a:extLst>
              <a:ext uri="{FF2B5EF4-FFF2-40B4-BE49-F238E27FC236}">
                <a16:creationId xmlns:a16="http://schemas.microsoft.com/office/drawing/2014/main" id="{D4C8C88B-4A42-8E7F-CFDC-38265B723822}"/>
              </a:ext>
            </a:extLst>
          </p:cNvPr>
          <p:cNvSpPr>
            <a:spLocks noGrp="1"/>
          </p:cNvSpPr>
          <p:nvPr>
            <p:ph type="ftr" sz="quarter" idx="11"/>
          </p:nvPr>
        </p:nvSpPr>
        <p:spPr>
          <a:xfrm>
            <a:off x="0" y="0"/>
            <a:ext cx="0" cy="0"/>
          </a:xfrm>
        </p:spPr>
        <p:txBody>
          <a:bodyPr/>
          <a:lstStyle>
            <a:lvl1pPr>
              <a:defRPr/>
            </a:lvl1pPr>
          </a:lstStyle>
          <a:p>
            <a:pPr>
              <a:defRPr/>
            </a:pPr>
            <a:endParaRPr lang="it-IT"/>
          </a:p>
        </p:txBody>
      </p:sp>
      <p:sp>
        <p:nvSpPr>
          <p:cNvPr id="9" name="Segnaposto numero diapositiva 8">
            <a:extLst>
              <a:ext uri="{FF2B5EF4-FFF2-40B4-BE49-F238E27FC236}">
                <a16:creationId xmlns:a16="http://schemas.microsoft.com/office/drawing/2014/main" id="{815AB592-949C-37B9-F584-1809BBAF850E}"/>
              </a:ext>
            </a:extLst>
          </p:cNvPr>
          <p:cNvSpPr>
            <a:spLocks noGrp="1"/>
          </p:cNvSpPr>
          <p:nvPr>
            <p:ph type="sldNum" sz="quarter" idx="12"/>
          </p:nvPr>
        </p:nvSpPr>
        <p:spPr>
          <a:xfrm>
            <a:off x="0" y="0"/>
            <a:ext cx="0" cy="0"/>
          </a:xfrm>
        </p:spPr>
        <p:txBody>
          <a:bodyPr/>
          <a:lstStyle>
            <a:lvl1pPr>
              <a:defRPr/>
            </a:lvl1pPr>
          </a:lstStyle>
          <a:p>
            <a:pPr>
              <a:defRPr/>
            </a:pPr>
            <a:fld id="{4BD5F8C3-6C8F-41CE-BCC2-B889085C8F0D}" type="slidenum">
              <a:rPr lang="it-IT"/>
              <a:pPr>
                <a:defRPr/>
              </a:pPr>
              <a:t>‹#›</a:t>
            </a:fld>
            <a:endParaRPr lang="it-IT"/>
          </a:p>
        </p:txBody>
      </p:sp>
    </p:spTree>
    <p:extLst>
      <p:ext uri="{BB962C8B-B14F-4D97-AF65-F5344CB8AC3E}">
        <p14:creationId xmlns:p14="http://schemas.microsoft.com/office/powerpoint/2010/main" val="1727606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5400" y="2166058"/>
            <a:ext cx="6973200" cy="1346400"/>
          </a:xfrm>
          <a:prstGeom prst="rect">
            <a:avLst/>
          </a:prstGeom>
          <a:noFill/>
          <a:ln>
            <a:noFill/>
          </a:ln>
        </p:spPr>
        <p:txBody>
          <a:bodyPr lIns="0" rIns="0" anchor="b"/>
          <a:lstStyle>
            <a:lvl1pPr algn="l" rtl="0" eaLnBrk="0" fontAlgn="base" hangingPunct="0">
              <a:lnSpc>
                <a:spcPts val="3800"/>
              </a:lnSpc>
              <a:spcBef>
                <a:spcPct val="0"/>
              </a:spcBef>
              <a:spcAft>
                <a:spcPct val="0"/>
              </a:spcAft>
              <a:defRPr lang="en-US" sz="3000" b="1" kern="1200" dirty="0">
                <a:solidFill>
                  <a:schemeClr val="bg1"/>
                </a:solidFill>
                <a:latin typeface="Arial" panose="020B0604020202020204" pitchFamily="34" charset="0"/>
                <a:ea typeface="ＭＳ Ｐゴシック" panose="020B0600070205080204" pitchFamily="34" charset="-128"/>
                <a:cs typeface="Arial" panose="020B0604020202020204" pitchFamily="34" charset="0"/>
              </a:defRPr>
            </a:lvl1pPr>
          </a:lstStyle>
          <a:p>
            <a:pPr lvl="0"/>
            <a:r>
              <a:rPr lang="en-GB" dirty="0"/>
              <a:t>Click to edit Master title style</a:t>
            </a:r>
            <a:endParaRPr lang="en-US" dirty="0"/>
          </a:p>
        </p:txBody>
      </p:sp>
      <p:sp>
        <p:nvSpPr>
          <p:cNvPr id="3" name="Subtitle 2"/>
          <p:cNvSpPr>
            <a:spLocks noGrp="1"/>
          </p:cNvSpPr>
          <p:nvPr>
            <p:ph type="subTitle" idx="1"/>
          </p:nvPr>
        </p:nvSpPr>
        <p:spPr>
          <a:xfrm>
            <a:off x="1085850" y="3511783"/>
            <a:ext cx="6972300" cy="1017094"/>
          </a:xfrm>
          <a:prstGeom prst="rect">
            <a:avLst/>
          </a:prstGeom>
        </p:spPr>
        <p:txBody>
          <a:bodyPr lIns="0" rIns="0"/>
          <a:lstStyle>
            <a:lvl1pPr marL="0" indent="0" algn="l" rtl="0" eaLnBrk="0" fontAlgn="base" hangingPunct="0">
              <a:lnSpc>
                <a:spcPts val="3000"/>
              </a:lnSpc>
              <a:spcBef>
                <a:spcPct val="0"/>
              </a:spcBef>
              <a:spcAft>
                <a:spcPct val="0"/>
              </a:spcAft>
              <a:buClr>
                <a:schemeClr val="accent1"/>
              </a:buClr>
              <a:buFont typeface="Webdings" panose="05030102010509060703" pitchFamily="18" charset="2"/>
              <a:buNone/>
              <a:defRPr lang="en-US" sz="2400" kern="1200" dirty="0">
                <a:solidFill>
                  <a:schemeClr val="bg1"/>
                </a:solidFill>
                <a:latin typeface="Arial" panose="020B0604020202020204" pitchFamily="34" charset="0"/>
                <a:ea typeface="ＭＳ Ｐゴシック" panose="020B0600070205080204" pitchFamily="34" charset="-128"/>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962682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29DE44F1-D309-3C46-1CC7-A38550111170}"/>
              </a:ext>
            </a:extLst>
          </p:cNvPr>
          <p:cNvSpPr>
            <a:spLocks/>
          </p:cNvSpPr>
          <p:nvPr userDrawn="1"/>
        </p:nvSpPr>
        <p:spPr bwMode="auto">
          <a:xfrm>
            <a:off x="796925" y="4059238"/>
            <a:ext cx="3983038" cy="862012"/>
          </a:xfrm>
          <a:prstGeom prst="rect">
            <a:avLst/>
          </a:prstGeom>
          <a:noFill/>
          <a:ln>
            <a:noFill/>
          </a:ln>
        </p:spPr>
        <p:txBody>
          <a:bodyPr lIns="0" r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400"/>
              </a:lnSpc>
              <a:defRPr/>
            </a:pPr>
            <a:r>
              <a:rPr lang="en-US" altLang="en-US" dirty="0">
                <a:solidFill>
                  <a:schemeClr val="bg1"/>
                </a:solidFill>
                <a:cs typeface="Arial" panose="020B0604020202020204" pitchFamily="34" charset="0"/>
              </a:rPr>
              <a:t>Email info@cambridgeinternational.org</a:t>
            </a:r>
          </a:p>
          <a:p>
            <a:pPr>
              <a:lnSpc>
                <a:spcPts val="2400"/>
              </a:lnSpc>
              <a:defRPr/>
            </a:pPr>
            <a:r>
              <a:rPr lang="en-US" altLang="en-US" dirty="0">
                <a:solidFill>
                  <a:schemeClr val="bg1"/>
                </a:solidFill>
                <a:cs typeface="Arial" panose="020B0604020202020204" pitchFamily="34" charset="0"/>
              </a:rPr>
              <a:t>or telephone +44 1223 553554</a:t>
            </a:r>
            <a:endParaRPr lang="en-GB" altLang="en-US" dirty="0">
              <a:solidFill>
                <a:schemeClr val="bg1"/>
              </a:solidFill>
              <a:cs typeface="Arial" panose="020B0604020202020204" pitchFamily="34" charset="0"/>
            </a:endParaRPr>
          </a:p>
        </p:txBody>
      </p:sp>
      <p:sp>
        <p:nvSpPr>
          <p:cNvPr id="3" name="Rectangle 12">
            <a:extLst>
              <a:ext uri="{FF2B5EF4-FFF2-40B4-BE49-F238E27FC236}">
                <a16:creationId xmlns:a16="http://schemas.microsoft.com/office/drawing/2014/main" id="{5339628B-A33E-7D85-0B1B-2300C5EC0F17}"/>
              </a:ext>
            </a:extLst>
          </p:cNvPr>
          <p:cNvSpPr>
            <a:spLocks/>
          </p:cNvSpPr>
          <p:nvPr userDrawn="1"/>
        </p:nvSpPr>
        <p:spPr bwMode="auto">
          <a:xfrm>
            <a:off x="796925" y="2516188"/>
            <a:ext cx="7305675" cy="1346200"/>
          </a:xfrm>
          <a:prstGeom prst="rect">
            <a:avLst/>
          </a:prstGeom>
          <a:noFill/>
          <a:ln>
            <a:noFill/>
          </a:ln>
        </p:spPr>
        <p:txBody>
          <a:bodyPr lIns="0" r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n-GB" altLang="en-US" sz="3000" b="1" dirty="0">
                <a:solidFill>
                  <a:schemeClr val="bg1"/>
                </a:solidFill>
                <a:cs typeface="Arial" panose="020B0604020202020204" pitchFamily="34" charset="0"/>
              </a:rPr>
              <a:t>Learn more!</a:t>
            </a:r>
          </a:p>
          <a:p>
            <a:pPr>
              <a:defRPr/>
            </a:pPr>
            <a:r>
              <a:rPr lang="en-GB" altLang="en-US" sz="3000" dirty="0">
                <a:solidFill>
                  <a:schemeClr val="bg1"/>
                </a:solidFill>
                <a:cs typeface="Arial" panose="020B0604020202020204" pitchFamily="34" charset="0"/>
              </a:rPr>
              <a:t>Getting in touch with Cambridge is easy</a:t>
            </a:r>
          </a:p>
        </p:txBody>
      </p:sp>
    </p:spTree>
    <p:extLst>
      <p:ext uri="{BB962C8B-B14F-4D97-AF65-F5344CB8AC3E}">
        <p14:creationId xmlns:p14="http://schemas.microsoft.com/office/powerpoint/2010/main" val="1637418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8296" y="2971799"/>
            <a:ext cx="7904388" cy="2402133"/>
          </a:xfrm>
          <a:prstGeom prst="rect">
            <a:avLst/>
          </a:prstGeom>
        </p:spPr>
        <p:txBody>
          <a:bodyPr anchor="t">
            <a:normAutofit/>
          </a:bodyPr>
          <a:lstStyle>
            <a:lvl1pPr algn="l">
              <a:defRPr sz="4500"/>
            </a:lvl1pPr>
          </a:lstStyle>
          <a:p>
            <a:r>
              <a:rPr lang="en-US" dirty="0"/>
              <a:t>Click to edit Master title style</a:t>
            </a:r>
            <a:endParaRPr lang="en-GB" dirty="0"/>
          </a:p>
        </p:txBody>
      </p:sp>
      <p:sp>
        <p:nvSpPr>
          <p:cNvPr id="3" name="Subtitle 2"/>
          <p:cNvSpPr>
            <a:spLocks noGrp="1"/>
          </p:cNvSpPr>
          <p:nvPr>
            <p:ph type="subTitle" idx="1"/>
          </p:nvPr>
        </p:nvSpPr>
        <p:spPr>
          <a:xfrm>
            <a:off x="608295" y="1163638"/>
            <a:ext cx="7895597" cy="1655761"/>
          </a:xfrm>
          <a:prstGeom prst="rect">
            <a:avLst/>
          </a:prstGeo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617598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8296" y="2971799"/>
            <a:ext cx="7904388" cy="2402133"/>
          </a:xfrm>
          <a:prstGeom prst="rect">
            <a:avLst/>
          </a:prstGeom>
        </p:spPr>
        <p:txBody>
          <a:bodyPr anchor="t">
            <a:normAutofit/>
          </a:bodyPr>
          <a:lstStyle>
            <a:lvl1pPr algn="l">
              <a:defRPr sz="4500"/>
            </a:lvl1pPr>
          </a:lstStyle>
          <a:p>
            <a:r>
              <a:rPr lang="en-US" dirty="0"/>
              <a:t>Click to edit Master title style</a:t>
            </a:r>
            <a:endParaRPr lang="en-GB" dirty="0"/>
          </a:p>
        </p:txBody>
      </p:sp>
      <p:sp>
        <p:nvSpPr>
          <p:cNvPr id="3" name="Subtitle 2"/>
          <p:cNvSpPr>
            <a:spLocks noGrp="1"/>
          </p:cNvSpPr>
          <p:nvPr>
            <p:ph type="subTitle" idx="1"/>
          </p:nvPr>
        </p:nvSpPr>
        <p:spPr>
          <a:xfrm>
            <a:off x="608295" y="1163638"/>
            <a:ext cx="7895597" cy="1655761"/>
          </a:xfrm>
          <a:prstGeom prst="rect">
            <a:avLst/>
          </a:prstGeo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401049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noFill/>
          <a:ln>
            <a:noFill/>
          </a:ln>
        </p:spPr>
        <p:txBody>
          <a:bodyPr/>
          <a:lstStyle>
            <a:lvl1pPr>
              <a:defRPr lang="en-US" dirty="0"/>
            </a:lvl1pPr>
            <a:lvl2pPr>
              <a:defRPr lang="en-US" dirty="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38066190"/>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4392000" cy="5244860"/>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563374" y="1466491"/>
            <a:ext cx="4392000" cy="4813539"/>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78850759"/>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lumn - wider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3488691" cy="5253486"/>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3683479" y="1466491"/>
            <a:ext cx="5343895" cy="4804913"/>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59789036"/>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picture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1"/>
            <a:ext cx="8648700" cy="1837337"/>
          </a:xfrm>
        </p:spPr>
        <p:txBody>
          <a:bodyPr/>
          <a:lstStyle/>
          <a:p>
            <a:pPr lvl="0"/>
            <a:r>
              <a:rPr lang="en-US" noProof="0"/>
              <a:t>Click icon to add picture</a:t>
            </a:r>
            <a:endParaRPr lang="en-GB" noProof="0"/>
          </a:p>
        </p:txBody>
      </p:sp>
    </p:spTree>
    <p:extLst>
      <p:ext uri="{BB962C8B-B14F-4D97-AF65-F5344CB8AC3E}">
        <p14:creationId xmlns:p14="http://schemas.microsoft.com/office/powerpoint/2010/main" val="3038761750"/>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with picture and caption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0"/>
            <a:ext cx="2224800" cy="2225615"/>
          </a:xfrm>
        </p:spPr>
        <p:txBody>
          <a:bodyPr/>
          <a:lstStyle/>
          <a:p>
            <a:pPr lvl="0"/>
            <a:r>
              <a:rPr lang="en-US" noProof="0"/>
              <a:t>Click icon to add picture</a:t>
            </a:r>
            <a:endParaRPr lang="en-GB" noProof="0"/>
          </a:p>
        </p:txBody>
      </p:sp>
      <p:sp>
        <p:nvSpPr>
          <p:cNvPr id="6" name="Text Placeholder 5"/>
          <p:cNvSpPr>
            <a:spLocks noGrp="1"/>
          </p:cNvSpPr>
          <p:nvPr>
            <p:ph type="body" sz="quarter" idx="11"/>
          </p:nvPr>
        </p:nvSpPr>
        <p:spPr>
          <a:xfrm>
            <a:off x="2491501" y="4313808"/>
            <a:ext cx="6423900" cy="1957596"/>
          </a:xfrm>
          <a:noFill/>
          <a:ln>
            <a:noFill/>
          </a:ln>
        </p:spPr>
        <p:txBody>
          <a:bodyPr/>
          <a:lstStyle>
            <a:lvl1pPr>
              <a:defRPr lang="en-US" sz="2000" smtClean="0">
                <a:solidFill>
                  <a:srgbClr val="55C2E6"/>
                </a:solidFill>
              </a:defRPr>
            </a:lvl1pPr>
            <a:lvl2pPr>
              <a:defRPr lang="en-US" smtClean="0"/>
            </a:lvl2pPr>
            <a:lvl3pPr>
              <a:defRPr lang="en-US" sz="2000" smtClean="0">
                <a:solidFill>
                  <a:srgbClr val="55C2E6"/>
                </a:solidFill>
              </a:defRPr>
            </a:lvl3pPr>
            <a:lvl4pPr>
              <a:defRPr lang="en-US" smtClean="0"/>
            </a:lvl4pPr>
            <a:lvl5pPr>
              <a:defRPr lang="en-GB"/>
            </a:lvl5pPr>
          </a:lstStyle>
          <a:p>
            <a:pPr lvl="0"/>
            <a:r>
              <a:rPr lang="en-US"/>
              <a:t>Click to edit Master text styles</a:t>
            </a:r>
          </a:p>
        </p:txBody>
      </p:sp>
    </p:spTree>
    <p:extLst>
      <p:ext uri="{BB962C8B-B14F-4D97-AF65-F5344CB8AC3E}">
        <p14:creationId xmlns:p14="http://schemas.microsoft.com/office/powerpoint/2010/main" val="3044207243"/>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256">
            <a:extLst>
              <a:ext uri="{FF2B5EF4-FFF2-40B4-BE49-F238E27FC236}">
                <a16:creationId xmlns:a16="http://schemas.microsoft.com/office/drawing/2014/main" id="{AEFD34AC-6BDD-D31C-9EC5-7301DE8A0D49}"/>
              </a:ext>
            </a:extLst>
          </p:cNvPr>
          <p:cNvSpPr>
            <a:spLocks noEditPoints="1"/>
          </p:cNvSpPr>
          <p:nvPr userDrawn="1"/>
        </p:nvSpPr>
        <p:spPr bwMode="auto">
          <a:xfrm>
            <a:off x="325438" y="1357313"/>
            <a:ext cx="1181100" cy="1090612"/>
          </a:xfrm>
          <a:custGeom>
            <a:avLst/>
            <a:gdLst>
              <a:gd name="T0" fmla="*/ 2147483646 w 808"/>
              <a:gd name="T1" fmla="*/ 2147483646 h 746"/>
              <a:gd name="T2" fmla="*/ 0 w 808"/>
              <a:gd name="T3" fmla="*/ 2147483646 h 746"/>
              <a:gd name="T4" fmla="*/ 0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0 h 746"/>
              <a:gd name="T22" fmla="*/ 2147483646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2147483646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0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300" y="422"/>
                </a:moveTo>
                <a:lnTo>
                  <a:pt x="300" y="746"/>
                </a:lnTo>
                <a:lnTo>
                  <a:pt x="0" y="746"/>
                </a:lnTo>
                <a:lnTo>
                  <a:pt x="0" y="490"/>
                </a:lnTo>
                <a:lnTo>
                  <a:pt x="0" y="440"/>
                </a:lnTo>
                <a:lnTo>
                  <a:pt x="2" y="392"/>
                </a:lnTo>
                <a:lnTo>
                  <a:pt x="6" y="350"/>
                </a:lnTo>
                <a:lnTo>
                  <a:pt x="12" y="310"/>
                </a:lnTo>
                <a:lnTo>
                  <a:pt x="20" y="274"/>
                </a:lnTo>
                <a:lnTo>
                  <a:pt x="28" y="242"/>
                </a:lnTo>
                <a:lnTo>
                  <a:pt x="38" y="212"/>
                </a:lnTo>
                <a:lnTo>
                  <a:pt x="50" y="188"/>
                </a:lnTo>
                <a:lnTo>
                  <a:pt x="66" y="158"/>
                </a:lnTo>
                <a:lnTo>
                  <a:pt x="86" y="130"/>
                </a:lnTo>
                <a:lnTo>
                  <a:pt x="110" y="104"/>
                </a:lnTo>
                <a:lnTo>
                  <a:pt x="134" y="78"/>
                </a:lnTo>
                <a:lnTo>
                  <a:pt x="160" y="56"/>
                </a:lnTo>
                <a:lnTo>
                  <a:pt x="190" y="36"/>
                </a:lnTo>
                <a:lnTo>
                  <a:pt x="222" y="16"/>
                </a:lnTo>
                <a:lnTo>
                  <a:pt x="256" y="0"/>
                </a:lnTo>
                <a:lnTo>
                  <a:pt x="324" y="108"/>
                </a:lnTo>
                <a:lnTo>
                  <a:pt x="304" y="118"/>
                </a:lnTo>
                <a:lnTo>
                  <a:pt x="284" y="128"/>
                </a:lnTo>
                <a:lnTo>
                  <a:pt x="266" y="140"/>
                </a:lnTo>
                <a:lnTo>
                  <a:pt x="250" y="154"/>
                </a:lnTo>
                <a:lnTo>
                  <a:pt x="236" y="166"/>
                </a:lnTo>
                <a:lnTo>
                  <a:pt x="222" y="182"/>
                </a:lnTo>
                <a:lnTo>
                  <a:pt x="210" y="198"/>
                </a:lnTo>
                <a:lnTo>
                  <a:pt x="198" y="216"/>
                </a:lnTo>
                <a:lnTo>
                  <a:pt x="190" y="234"/>
                </a:lnTo>
                <a:lnTo>
                  <a:pt x="180" y="254"/>
                </a:lnTo>
                <a:lnTo>
                  <a:pt x="174" y="278"/>
                </a:lnTo>
                <a:lnTo>
                  <a:pt x="168" y="302"/>
                </a:lnTo>
                <a:lnTo>
                  <a:pt x="162" y="328"/>
                </a:lnTo>
                <a:lnTo>
                  <a:pt x="158" y="358"/>
                </a:lnTo>
                <a:lnTo>
                  <a:pt x="156" y="388"/>
                </a:lnTo>
                <a:lnTo>
                  <a:pt x="154" y="422"/>
                </a:lnTo>
                <a:lnTo>
                  <a:pt x="300" y="422"/>
                </a:lnTo>
                <a:close/>
                <a:moveTo>
                  <a:pt x="782" y="422"/>
                </a:moveTo>
                <a:lnTo>
                  <a:pt x="782" y="746"/>
                </a:lnTo>
                <a:lnTo>
                  <a:pt x="482" y="746"/>
                </a:lnTo>
                <a:lnTo>
                  <a:pt x="482" y="490"/>
                </a:lnTo>
                <a:lnTo>
                  <a:pt x="482" y="440"/>
                </a:lnTo>
                <a:lnTo>
                  <a:pt x="486" y="392"/>
                </a:lnTo>
                <a:lnTo>
                  <a:pt x="488" y="350"/>
                </a:lnTo>
                <a:lnTo>
                  <a:pt x="494" y="310"/>
                </a:lnTo>
                <a:lnTo>
                  <a:pt x="502" y="274"/>
                </a:lnTo>
                <a:lnTo>
                  <a:pt x="510" y="242"/>
                </a:lnTo>
                <a:lnTo>
                  <a:pt x="520" y="212"/>
                </a:lnTo>
                <a:lnTo>
                  <a:pt x="532" y="188"/>
                </a:lnTo>
                <a:lnTo>
                  <a:pt x="550" y="158"/>
                </a:lnTo>
                <a:lnTo>
                  <a:pt x="570" y="130"/>
                </a:lnTo>
                <a:lnTo>
                  <a:pt x="592" y="104"/>
                </a:lnTo>
                <a:lnTo>
                  <a:pt x="616" y="78"/>
                </a:lnTo>
                <a:lnTo>
                  <a:pt x="644" y="56"/>
                </a:lnTo>
                <a:lnTo>
                  <a:pt x="672" y="36"/>
                </a:lnTo>
                <a:lnTo>
                  <a:pt x="704" y="16"/>
                </a:lnTo>
                <a:lnTo>
                  <a:pt x="738" y="0"/>
                </a:lnTo>
                <a:lnTo>
                  <a:pt x="808" y="108"/>
                </a:lnTo>
                <a:lnTo>
                  <a:pt x="786" y="118"/>
                </a:lnTo>
                <a:lnTo>
                  <a:pt x="768" y="128"/>
                </a:lnTo>
                <a:lnTo>
                  <a:pt x="750" y="140"/>
                </a:lnTo>
                <a:lnTo>
                  <a:pt x="732" y="154"/>
                </a:lnTo>
                <a:lnTo>
                  <a:pt x="718" y="166"/>
                </a:lnTo>
                <a:lnTo>
                  <a:pt x="704" y="182"/>
                </a:lnTo>
                <a:lnTo>
                  <a:pt x="692" y="198"/>
                </a:lnTo>
                <a:lnTo>
                  <a:pt x="682" y="216"/>
                </a:lnTo>
                <a:lnTo>
                  <a:pt x="672" y="234"/>
                </a:lnTo>
                <a:lnTo>
                  <a:pt x="664" y="254"/>
                </a:lnTo>
                <a:lnTo>
                  <a:pt x="656" y="278"/>
                </a:lnTo>
                <a:lnTo>
                  <a:pt x="650" y="302"/>
                </a:lnTo>
                <a:lnTo>
                  <a:pt x="644" y="328"/>
                </a:lnTo>
                <a:lnTo>
                  <a:pt x="640" y="358"/>
                </a:lnTo>
                <a:lnTo>
                  <a:pt x="638" y="388"/>
                </a:lnTo>
                <a:lnTo>
                  <a:pt x="636" y="422"/>
                </a:lnTo>
                <a:lnTo>
                  <a:pt x="782" y="422"/>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Freeform 257">
            <a:extLst>
              <a:ext uri="{FF2B5EF4-FFF2-40B4-BE49-F238E27FC236}">
                <a16:creationId xmlns:a16="http://schemas.microsoft.com/office/drawing/2014/main" id="{03F00580-6029-9502-B31B-24574B130EB8}"/>
              </a:ext>
            </a:extLst>
          </p:cNvPr>
          <p:cNvSpPr>
            <a:spLocks noEditPoints="1"/>
          </p:cNvSpPr>
          <p:nvPr userDrawn="1"/>
        </p:nvSpPr>
        <p:spPr bwMode="auto">
          <a:xfrm>
            <a:off x="7000875" y="4379913"/>
            <a:ext cx="1181100" cy="1090612"/>
          </a:xfrm>
          <a:custGeom>
            <a:avLst/>
            <a:gdLst>
              <a:gd name="T0" fmla="*/ 2147483646 w 808"/>
              <a:gd name="T1" fmla="*/ 0 h 746"/>
              <a:gd name="T2" fmla="*/ 2147483646 w 808"/>
              <a:gd name="T3" fmla="*/ 2147483646 h 746"/>
              <a:gd name="T4" fmla="*/ 2147483646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2147483646 h 746"/>
              <a:gd name="T22" fmla="*/ 0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0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2147483646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24" y="324"/>
                </a:moveTo>
                <a:lnTo>
                  <a:pt x="24" y="0"/>
                </a:lnTo>
                <a:lnTo>
                  <a:pt x="326" y="0"/>
                </a:lnTo>
                <a:lnTo>
                  <a:pt x="326" y="256"/>
                </a:lnTo>
                <a:lnTo>
                  <a:pt x="324" y="306"/>
                </a:lnTo>
                <a:lnTo>
                  <a:pt x="322" y="352"/>
                </a:lnTo>
                <a:lnTo>
                  <a:pt x="318" y="396"/>
                </a:lnTo>
                <a:lnTo>
                  <a:pt x="312" y="436"/>
                </a:lnTo>
                <a:lnTo>
                  <a:pt x="306" y="470"/>
                </a:lnTo>
                <a:lnTo>
                  <a:pt x="298" y="502"/>
                </a:lnTo>
                <a:lnTo>
                  <a:pt x="288" y="532"/>
                </a:lnTo>
                <a:lnTo>
                  <a:pt x="276" y="556"/>
                </a:lnTo>
                <a:lnTo>
                  <a:pt x="258" y="586"/>
                </a:lnTo>
                <a:lnTo>
                  <a:pt x="238" y="616"/>
                </a:lnTo>
                <a:lnTo>
                  <a:pt x="216" y="642"/>
                </a:lnTo>
                <a:lnTo>
                  <a:pt x="192" y="666"/>
                </a:lnTo>
                <a:lnTo>
                  <a:pt x="164" y="690"/>
                </a:lnTo>
                <a:lnTo>
                  <a:pt x="134" y="710"/>
                </a:lnTo>
                <a:lnTo>
                  <a:pt x="102" y="728"/>
                </a:lnTo>
                <a:lnTo>
                  <a:pt x="68" y="746"/>
                </a:lnTo>
                <a:lnTo>
                  <a:pt x="0" y="636"/>
                </a:lnTo>
                <a:lnTo>
                  <a:pt x="20" y="626"/>
                </a:lnTo>
                <a:lnTo>
                  <a:pt x="40" y="616"/>
                </a:lnTo>
                <a:lnTo>
                  <a:pt x="56" y="604"/>
                </a:lnTo>
                <a:lnTo>
                  <a:pt x="74" y="592"/>
                </a:lnTo>
                <a:lnTo>
                  <a:pt x="88" y="578"/>
                </a:lnTo>
                <a:lnTo>
                  <a:pt x="102" y="562"/>
                </a:lnTo>
                <a:lnTo>
                  <a:pt x="114" y="546"/>
                </a:lnTo>
                <a:lnTo>
                  <a:pt x="126" y="528"/>
                </a:lnTo>
                <a:lnTo>
                  <a:pt x="134" y="508"/>
                </a:lnTo>
                <a:lnTo>
                  <a:pt x="144" y="486"/>
                </a:lnTo>
                <a:lnTo>
                  <a:pt x="150" y="464"/>
                </a:lnTo>
                <a:lnTo>
                  <a:pt x="158" y="440"/>
                </a:lnTo>
                <a:lnTo>
                  <a:pt x="162" y="414"/>
                </a:lnTo>
                <a:lnTo>
                  <a:pt x="166" y="386"/>
                </a:lnTo>
                <a:lnTo>
                  <a:pt x="170" y="356"/>
                </a:lnTo>
                <a:lnTo>
                  <a:pt x="172" y="324"/>
                </a:lnTo>
                <a:lnTo>
                  <a:pt x="24" y="324"/>
                </a:lnTo>
                <a:close/>
                <a:moveTo>
                  <a:pt x="508" y="324"/>
                </a:moveTo>
                <a:lnTo>
                  <a:pt x="508" y="0"/>
                </a:lnTo>
                <a:lnTo>
                  <a:pt x="808" y="0"/>
                </a:lnTo>
                <a:lnTo>
                  <a:pt x="808" y="256"/>
                </a:lnTo>
                <a:lnTo>
                  <a:pt x="806" y="306"/>
                </a:lnTo>
                <a:lnTo>
                  <a:pt x="804" y="352"/>
                </a:lnTo>
                <a:lnTo>
                  <a:pt x="800" y="396"/>
                </a:lnTo>
                <a:lnTo>
                  <a:pt x="796" y="436"/>
                </a:lnTo>
                <a:lnTo>
                  <a:pt x="788" y="470"/>
                </a:lnTo>
                <a:lnTo>
                  <a:pt x="780" y="502"/>
                </a:lnTo>
                <a:lnTo>
                  <a:pt x="770" y="532"/>
                </a:lnTo>
                <a:lnTo>
                  <a:pt x="760" y="556"/>
                </a:lnTo>
                <a:lnTo>
                  <a:pt x="742" y="586"/>
                </a:lnTo>
                <a:lnTo>
                  <a:pt x="720" y="616"/>
                </a:lnTo>
                <a:lnTo>
                  <a:pt x="698" y="642"/>
                </a:lnTo>
                <a:lnTo>
                  <a:pt x="674" y="666"/>
                </a:lnTo>
                <a:lnTo>
                  <a:pt x="646" y="690"/>
                </a:lnTo>
                <a:lnTo>
                  <a:pt x="616" y="710"/>
                </a:lnTo>
                <a:lnTo>
                  <a:pt x="584" y="728"/>
                </a:lnTo>
                <a:lnTo>
                  <a:pt x="550" y="746"/>
                </a:lnTo>
                <a:lnTo>
                  <a:pt x="482" y="636"/>
                </a:lnTo>
                <a:lnTo>
                  <a:pt x="502" y="626"/>
                </a:lnTo>
                <a:lnTo>
                  <a:pt x="522" y="616"/>
                </a:lnTo>
                <a:lnTo>
                  <a:pt x="540" y="604"/>
                </a:lnTo>
                <a:lnTo>
                  <a:pt x="556" y="592"/>
                </a:lnTo>
                <a:lnTo>
                  <a:pt x="570" y="578"/>
                </a:lnTo>
                <a:lnTo>
                  <a:pt x="584" y="562"/>
                </a:lnTo>
                <a:lnTo>
                  <a:pt x="596" y="546"/>
                </a:lnTo>
                <a:lnTo>
                  <a:pt x="608" y="528"/>
                </a:lnTo>
                <a:lnTo>
                  <a:pt x="618" y="508"/>
                </a:lnTo>
                <a:lnTo>
                  <a:pt x="626" y="486"/>
                </a:lnTo>
                <a:lnTo>
                  <a:pt x="634" y="464"/>
                </a:lnTo>
                <a:lnTo>
                  <a:pt x="640" y="440"/>
                </a:lnTo>
                <a:lnTo>
                  <a:pt x="644" y="414"/>
                </a:lnTo>
                <a:lnTo>
                  <a:pt x="648" y="386"/>
                </a:lnTo>
                <a:lnTo>
                  <a:pt x="652" y="356"/>
                </a:lnTo>
                <a:lnTo>
                  <a:pt x="654" y="324"/>
                </a:lnTo>
                <a:lnTo>
                  <a:pt x="508" y="324"/>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Title 2"/>
          <p:cNvSpPr>
            <a:spLocks noGrp="1"/>
          </p:cNvSpPr>
          <p:nvPr>
            <p:ph type="title"/>
          </p:nvPr>
        </p:nvSpPr>
        <p:spPr>
          <a:xfrm>
            <a:off x="171449" y="106363"/>
            <a:ext cx="8877659" cy="779462"/>
          </a:xfrm>
        </p:spPr>
        <p:txBody>
          <a:bodyPr/>
          <a:lstStyle/>
          <a:p>
            <a:r>
              <a:rPr lang="en-US"/>
              <a:t>Click to edit Master title style</a:t>
            </a:r>
            <a:endParaRPr lang="en-GB"/>
          </a:p>
        </p:txBody>
      </p:sp>
      <p:sp>
        <p:nvSpPr>
          <p:cNvPr id="7" name="Text Placeholder 6"/>
          <p:cNvSpPr>
            <a:spLocks noGrp="1"/>
          </p:cNvSpPr>
          <p:nvPr>
            <p:ph type="body" sz="quarter" idx="10"/>
          </p:nvPr>
        </p:nvSpPr>
        <p:spPr>
          <a:xfrm>
            <a:off x="838352" y="2425700"/>
            <a:ext cx="7343623" cy="1954213"/>
          </a:xfrm>
        </p:spPr>
        <p:txBody>
          <a:bodyPr/>
          <a:lstStyle/>
          <a:p>
            <a:pPr lvl="0"/>
            <a:r>
              <a:rPr lang="en-US"/>
              <a:t>Click to edit Master text styles</a:t>
            </a:r>
          </a:p>
        </p:txBody>
      </p:sp>
      <p:sp>
        <p:nvSpPr>
          <p:cNvPr id="10" name="Text Placeholder 6"/>
          <p:cNvSpPr>
            <a:spLocks noGrp="1"/>
          </p:cNvSpPr>
          <p:nvPr>
            <p:ph type="body" sz="quarter" idx="11"/>
          </p:nvPr>
        </p:nvSpPr>
        <p:spPr>
          <a:xfrm>
            <a:off x="838352" y="4379913"/>
            <a:ext cx="5993769" cy="847695"/>
          </a:xfrm>
        </p:spPr>
        <p:txBody>
          <a:bodyPr/>
          <a:lstStyle>
            <a:lvl1pPr>
              <a:defRPr>
                <a:solidFill>
                  <a:srgbClr val="55C2E6"/>
                </a:solidFill>
              </a:defRPr>
            </a:lvl1pPr>
            <a:lvl3pPr>
              <a:defRPr sz="2000">
                <a:solidFill>
                  <a:srgbClr val="55C2E6"/>
                </a:solidFill>
              </a:defRPr>
            </a:lvl3pPr>
          </a:lstStyle>
          <a:p>
            <a:pPr lvl="0"/>
            <a:r>
              <a:rPr lang="en-US"/>
              <a:t>Click to edit Master text styles</a:t>
            </a:r>
          </a:p>
        </p:txBody>
      </p:sp>
    </p:spTree>
    <p:extLst>
      <p:ext uri="{BB962C8B-B14F-4D97-AF65-F5344CB8AC3E}">
        <p14:creationId xmlns:p14="http://schemas.microsoft.com/office/powerpoint/2010/main" val="2530592226"/>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7AFE8198-54F7-224D-C881-633F67DD597B}"/>
              </a:ext>
            </a:extLst>
          </p:cNvPr>
          <p:cNvSpPr txBox="1">
            <a:spLocks noChangeArrowheads="1"/>
          </p:cNvSpPr>
          <p:nvPr userDrawn="1"/>
        </p:nvSpPr>
        <p:spPr bwMode="auto">
          <a:xfrm>
            <a:off x="2673350" y="2174875"/>
            <a:ext cx="6902450" cy="4338638"/>
          </a:xfrm>
          <a:prstGeom prst="rect">
            <a:avLst/>
          </a:prstGeom>
          <a:noFill/>
          <a:ln>
            <a:noFill/>
          </a:ln>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r>
              <a:rPr lang="en-GB" altLang="en-US" sz="6000" b="1">
                <a:solidFill>
                  <a:srgbClr val="41B6E6"/>
                </a:solidFill>
              </a:rPr>
              <a:t>Any questions?</a:t>
            </a:r>
          </a:p>
        </p:txBody>
      </p:sp>
      <p:sp>
        <p:nvSpPr>
          <p:cNvPr id="3" name="Rectangle 2">
            <a:extLst>
              <a:ext uri="{FF2B5EF4-FFF2-40B4-BE49-F238E27FC236}">
                <a16:creationId xmlns:a16="http://schemas.microsoft.com/office/drawing/2014/main" id="{44F652C4-BC74-1E1E-BBA9-DE1920A92515}"/>
              </a:ext>
            </a:extLst>
          </p:cNvPr>
          <p:cNvSpPr/>
          <p:nvPr userDrawn="1"/>
        </p:nvSpPr>
        <p:spPr>
          <a:xfrm>
            <a:off x="142377" y="-1000001"/>
            <a:ext cx="4904408" cy="7017306"/>
          </a:xfrm>
          <a:prstGeom prst="rect">
            <a:avLst/>
          </a:prstGeom>
        </p:spPr>
        <p:txBody>
          <a:bodyPr>
            <a:spAutoFit/>
          </a:bodyPr>
          <a:lstStyle/>
          <a:p>
            <a:pPr>
              <a:defRPr/>
            </a:pPr>
            <a:r>
              <a:rPr lang="en-GB" sz="45000" b="1" dirty="0">
                <a:ln>
                  <a:solidFill>
                    <a:srgbClr val="41B6E6"/>
                  </a:solidFill>
                </a:ln>
                <a:solidFill>
                  <a:srgbClr val="FFFFFF"/>
                </a:solidFill>
                <a:ea typeface="ＭＳ Ｐゴシック" pitchFamily="34" charset="-128"/>
              </a:rPr>
              <a:t>?</a:t>
            </a:r>
            <a:endParaRPr lang="en-GB" sz="45000" dirty="0">
              <a:ln>
                <a:solidFill>
                  <a:srgbClr val="41B6E6"/>
                </a:solidFill>
              </a:ln>
              <a:solidFill>
                <a:srgbClr val="FFFFFF"/>
              </a:solidFill>
              <a:ea typeface="ＭＳ Ｐゴシック" pitchFamily="34" charset="-128"/>
            </a:endParaRPr>
          </a:p>
        </p:txBody>
      </p:sp>
    </p:spTree>
    <p:extLst>
      <p:ext uri="{BB962C8B-B14F-4D97-AF65-F5344CB8AC3E}">
        <p14:creationId xmlns:p14="http://schemas.microsoft.com/office/powerpoint/2010/main" val="3831880064"/>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9773066"/>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650184"/>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alon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ctr" anchorCtr="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endParaRPr lang="en-US" dirty="0"/>
          </a:p>
        </p:txBody>
      </p:sp>
    </p:spTree>
    <p:extLst>
      <p:ext uri="{BB962C8B-B14F-4D97-AF65-F5344CB8AC3E}">
        <p14:creationId xmlns:p14="http://schemas.microsoft.com/office/powerpoint/2010/main" val="3189706714"/>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b"/>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92834" y="5729644"/>
            <a:ext cx="5486400" cy="1007586"/>
          </a:xfrm>
        </p:spPr>
        <p:txBody>
          <a:bodyPr lIns="0" tIns="10800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p>
        </p:txBody>
      </p:sp>
    </p:spTree>
    <p:extLst>
      <p:ext uri="{BB962C8B-B14F-4D97-AF65-F5344CB8AC3E}">
        <p14:creationId xmlns:p14="http://schemas.microsoft.com/office/powerpoint/2010/main" val="355908440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0AC94D-DF88-4FE2-8E2C-C3206A0C1B4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D8BF6F6-B0DA-4C14-AE67-3D9C0C3AABF5}"/>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DDB252A-E9D1-4CDD-B88F-85DA875A6B99}"/>
              </a:ext>
            </a:extLst>
          </p:cNvPr>
          <p:cNvSpPr>
            <a:spLocks noGrp="1"/>
          </p:cNvSpPr>
          <p:nvPr>
            <p:ph type="dt" sz="half" idx="10"/>
          </p:nvPr>
        </p:nvSpPr>
        <p:spPr/>
        <p:txBody>
          <a:bodyPr/>
          <a:lstStyle/>
          <a:p>
            <a:fld id="{8DB1BBC8-04FF-47A6-8F47-0CE5A9518929}" type="datetimeFigureOut">
              <a:rPr lang="it-IT" smtClean="0"/>
              <a:t>22/03/2023</a:t>
            </a:fld>
            <a:endParaRPr lang="it-IT"/>
          </a:p>
        </p:txBody>
      </p:sp>
      <p:sp>
        <p:nvSpPr>
          <p:cNvPr id="5" name="Segnaposto piè di pagina 4">
            <a:extLst>
              <a:ext uri="{FF2B5EF4-FFF2-40B4-BE49-F238E27FC236}">
                <a16:creationId xmlns:a16="http://schemas.microsoft.com/office/drawing/2014/main" id="{9DF175F8-E280-4332-876F-107473588AA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9839935-FFB6-4C9B-9FD6-B589CF907CB6}"/>
              </a:ext>
            </a:extLst>
          </p:cNvPr>
          <p:cNvSpPr>
            <a:spLocks noGrp="1"/>
          </p:cNvSpPr>
          <p:nvPr>
            <p:ph type="sldNum" sz="quarter" idx="12"/>
          </p:nvPr>
        </p:nvSpPr>
        <p:spPr/>
        <p:txBody>
          <a:bodyPr/>
          <a:lstStyle/>
          <a:p>
            <a:fld id="{C29465CC-6B64-42E8-B6F7-15708EAB155A}" type="slidenum">
              <a:rPr lang="it-IT" smtClean="0"/>
              <a:t>‹#›</a:t>
            </a:fld>
            <a:endParaRPr lang="it-IT"/>
          </a:p>
        </p:txBody>
      </p:sp>
    </p:spTree>
    <p:extLst>
      <p:ext uri="{BB962C8B-B14F-4D97-AF65-F5344CB8AC3E}">
        <p14:creationId xmlns:p14="http://schemas.microsoft.com/office/powerpoint/2010/main" val="41025540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noFill/>
          <a:ln>
            <a:noFill/>
          </a:ln>
        </p:spPr>
        <p:txBody>
          <a:bodyPr/>
          <a:lstStyle>
            <a:lvl1pPr>
              <a:defRPr lang="en-US" dirty="0"/>
            </a:lvl1pPr>
            <a:lvl2pPr>
              <a:defRPr lang="en-US" dirty="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43128463"/>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4392000" cy="5244860"/>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563374" y="1466491"/>
            <a:ext cx="4392000" cy="4813539"/>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07397326"/>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lumn - wider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3488691" cy="5253486"/>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3683479" y="1466491"/>
            <a:ext cx="5343895" cy="4804913"/>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25299146"/>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with picture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1"/>
            <a:ext cx="8648700" cy="1837337"/>
          </a:xfrm>
        </p:spPr>
        <p:txBody>
          <a:bodyPr/>
          <a:lstStyle/>
          <a:p>
            <a:pPr lvl="0"/>
            <a:r>
              <a:rPr lang="en-US" noProof="0"/>
              <a:t>Click icon to add picture</a:t>
            </a:r>
            <a:endParaRPr lang="en-GB" noProof="0"/>
          </a:p>
        </p:txBody>
      </p:sp>
    </p:spTree>
    <p:extLst>
      <p:ext uri="{BB962C8B-B14F-4D97-AF65-F5344CB8AC3E}">
        <p14:creationId xmlns:p14="http://schemas.microsoft.com/office/powerpoint/2010/main" val="4111589262"/>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with picture and caption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0"/>
            <a:ext cx="2224800" cy="2225615"/>
          </a:xfrm>
        </p:spPr>
        <p:txBody>
          <a:bodyPr/>
          <a:lstStyle/>
          <a:p>
            <a:pPr lvl="0"/>
            <a:r>
              <a:rPr lang="en-US" noProof="0"/>
              <a:t>Click icon to add picture</a:t>
            </a:r>
            <a:endParaRPr lang="en-GB" noProof="0"/>
          </a:p>
        </p:txBody>
      </p:sp>
      <p:sp>
        <p:nvSpPr>
          <p:cNvPr id="6" name="Text Placeholder 5"/>
          <p:cNvSpPr>
            <a:spLocks noGrp="1"/>
          </p:cNvSpPr>
          <p:nvPr>
            <p:ph type="body" sz="quarter" idx="11"/>
          </p:nvPr>
        </p:nvSpPr>
        <p:spPr>
          <a:xfrm>
            <a:off x="2491501" y="4313808"/>
            <a:ext cx="6423900" cy="1957596"/>
          </a:xfrm>
          <a:noFill/>
          <a:ln>
            <a:noFill/>
          </a:ln>
        </p:spPr>
        <p:txBody>
          <a:bodyPr/>
          <a:lstStyle>
            <a:lvl1pPr>
              <a:defRPr lang="en-US" sz="2000" smtClean="0">
                <a:solidFill>
                  <a:srgbClr val="55C2E6"/>
                </a:solidFill>
              </a:defRPr>
            </a:lvl1pPr>
            <a:lvl2pPr>
              <a:defRPr lang="en-US" smtClean="0"/>
            </a:lvl2pPr>
            <a:lvl3pPr>
              <a:defRPr lang="en-US" sz="2000" smtClean="0">
                <a:solidFill>
                  <a:srgbClr val="55C2E6"/>
                </a:solidFill>
              </a:defRPr>
            </a:lvl3pPr>
            <a:lvl4pPr>
              <a:defRPr lang="en-US" smtClean="0"/>
            </a:lvl4pPr>
            <a:lvl5pPr>
              <a:defRPr lang="en-GB"/>
            </a:lvl5pPr>
          </a:lstStyle>
          <a:p>
            <a:pPr lvl="0"/>
            <a:r>
              <a:rPr lang="en-US"/>
              <a:t>Click to edit Master text styles</a:t>
            </a:r>
          </a:p>
        </p:txBody>
      </p:sp>
    </p:spTree>
    <p:extLst>
      <p:ext uri="{BB962C8B-B14F-4D97-AF65-F5344CB8AC3E}">
        <p14:creationId xmlns:p14="http://schemas.microsoft.com/office/powerpoint/2010/main" val="3688336760"/>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256">
            <a:extLst>
              <a:ext uri="{FF2B5EF4-FFF2-40B4-BE49-F238E27FC236}">
                <a16:creationId xmlns:a16="http://schemas.microsoft.com/office/drawing/2014/main" id="{325B2F8C-4632-77E1-BE2C-4C442ABB1888}"/>
              </a:ext>
            </a:extLst>
          </p:cNvPr>
          <p:cNvSpPr>
            <a:spLocks noEditPoints="1"/>
          </p:cNvSpPr>
          <p:nvPr userDrawn="1"/>
        </p:nvSpPr>
        <p:spPr bwMode="auto">
          <a:xfrm>
            <a:off x="325438" y="1357313"/>
            <a:ext cx="1181100" cy="1090612"/>
          </a:xfrm>
          <a:custGeom>
            <a:avLst/>
            <a:gdLst>
              <a:gd name="T0" fmla="*/ 2147483646 w 808"/>
              <a:gd name="T1" fmla="*/ 2147483646 h 746"/>
              <a:gd name="T2" fmla="*/ 0 w 808"/>
              <a:gd name="T3" fmla="*/ 2147483646 h 746"/>
              <a:gd name="T4" fmla="*/ 0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0 h 746"/>
              <a:gd name="T22" fmla="*/ 2147483646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2147483646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0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300" y="422"/>
                </a:moveTo>
                <a:lnTo>
                  <a:pt x="300" y="746"/>
                </a:lnTo>
                <a:lnTo>
                  <a:pt x="0" y="746"/>
                </a:lnTo>
                <a:lnTo>
                  <a:pt x="0" y="490"/>
                </a:lnTo>
                <a:lnTo>
                  <a:pt x="0" y="440"/>
                </a:lnTo>
                <a:lnTo>
                  <a:pt x="2" y="392"/>
                </a:lnTo>
                <a:lnTo>
                  <a:pt x="6" y="350"/>
                </a:lnTo>
                <a:lnTo>
                  <a:pt x="12" y="310"/>
                </a:lnTo>
                <a:lnTo>
                  <a:pt x="20" y="274"/>
                </a:lnTo>
                <a:lnTo>
                  <a:pt x="28" y="242"/>
                </a:lnTo>
                <a:lnTo>
                  <a:pt x="38" y="212"/>
                </a:lnTo>
                <a:lnTo>
                  <a:pt x="50" y="188"/>
                </a:lnTo>
                <a:lnTo>
                  <a:pt x="66" y="158"/>
                </a:lnTo>
                <a:lnTo>
                  <a:pt x="86" y="130"/>
                </a:lnTo>
                <a:lnTo>
                  <a:pt x="110" y="104"/>
                </a:lnTo>
                <a:lnTo>
                  <a:pt x="134" y="78"/>
                </a:lnTo>
                <a:lnTo>
                  <a:pt x="160" y="56"/>
                </a:lnTo>
                <a:lnTo>
                  <a:pt x="190" y="36"/>
                </a:lnTo>
                <a:lnTo>
                  <a:pt x="222" y="16"/>
                </a:lnTo>
                <a:lnTo>
                  <a:pt x="256" y="0"/>
                </a:lnTo>
                <a:lnTo>
                  <a:pt x="324" y="108"/>
                </a:lnTo>
                <a:lnTo>
                  <a:pt x="304" y="118"/>
                </a:lnTo>
                <a:lnTo>
                  <a:pt x="284" y="128"/>
                </a:lnTo>
                <a:lnTo>
                  <a:pt x="266" y="140"/>
                </a:lnTo>
                <a:lnTo>
                  <a:pt x="250" y="154"/>
                </a:lnTo>
                <a:lnTo>
                  <a:pt x="236" y="166"/>
                </a:lnTo>
                <a:lnTo>
                  <a:pt x="222" y="182"/>
                </a:lnTo>
                <a:lnTo>
                  <a:pt x="210" y="198"/>
                </a:lnTo>
                <a:lnTo>
                  <a:pt x="198" y="216"/>
                </a:lnTo>
                <a:lnTo>
                  <a:pt x="190" y="234"/>
                </a:lnTo>
                <a:lnTo>
                  <a:pt x="180" y="254"/>
                </a:lnTo>
                <a:lnTo>
                  <a:pt x="174" y="278"/>
                </a:lnTo>
                <a:lnTo>
                  <a:pt x="168" y="302"/>
                </a:lnTo>
                <a:lnTo>
                  <a:pt x="162" y="328"/>
                </a:lnTo>
                <a:lnTo>
                  <a:pt x="158" y="358"/>
                </a:lnTo>
                <a:lnTo>
                  <a:pt x="156" y="388"/>
                </a:lnTo>
                <a:lnTo>
                  <a:pt x="154" y="422"/>
                </a:lnTo>
                <a:lnTo>
                  <a:pt x="300" y="422"/>
                </a:lnTo>
                <a:close/>
                <a:moveTo>
                  <a:pt x="782" y="422"/>
                </a:moveTo>
                <a:lnTo>
                  <a:pt x="782" y="746"/>
                </a:lnTo>
                <a:lnTo>
                  <a:pt x="482" y="746"/>
                </a:lnTo>
                <a:lnTo>
                  <a:pt x="482" y="490"/>
                </a:lnTo>
                <a:lnTo>
                  <a:pt x="482" y="440"/>
                </a:lnTo>
                <a:lnTo>
                  <a:pt x="486" y="392"/>
                </a:lnTo>
                <a:lnTo>
                  <a:pt x="488" y="350"/>
                </a:lnTo>
                <a:lnTo>
                  <a:pt x="494" y="310"/>
                </a:lnTo>
                <a:lnTo>
                  <a:pt x="502" y="274"/>
                </a:lnTo>
                <a:lnTo>
                  <a:pt x="510" y="242"/>
                </a:lnTo>
                <a:lnTo>
                  <a:pt x="520" y="212"/>
                </a:lnTo>
                <a:lnTo>
                  <a:pt x="532" y="188"/>
                </a:lnTo>
                <a:lnTo>
                  <a:pt x="550" y="158"/>
                </a:lnTo>
                <a:lnTo>
                  <a:pt x="570" y="130"/>
                </a:lnTo>
                <a:lnTo>
                  <a:pt x="592" y="104"/>
                </a:lnTo>
                <a:lnTo>
                  <a:pt x="616" y="78"/>
                </a:lnTo>
                <a:lnTo>
                  <a:pt x="644" y="56"/>
                </a:lnTo>
                <a:lnTo>
                  <a:pt x="672" y="36"/>
                </a:lnTo>
                <a:lnTo>
                  <a:pt x="704" y="16"/>
                </a:lnTo>
                <a:lnTo>
                  <a:pt x="738" y="0"/>
                </a:lnTo>
                <a:lnTo>
                  <a:pt x="808" y="108"/>
                </a:lnTo>
                <a:lnTo>
                  <a:pt x="786" y="118"/>
                </a:lnTo>
                <a:lnTo>
                  <a:pt x="768" y="128"/>
                </a:lnTo>
                <a:lnTo>
                  <a:pt x="750" y="140"/>
                </a:lnTo>
                <a:lnTo>
                  <a:pt x="732" y="154"/>
                </a:lnTo>
                <a:lnTo>
                  <a:pt x="718" y="166"/>
                </a:lnTo>
                <a:lnTo>
                  <a:pt x="704" y="182"/>
                </a:lnTo>
                <a:lnTo>
                  <a:pt x="692" y="198"/>
                </a:lnTo>
                <a:lnTo>
                  <a:pt x="682" y="216"/>
                </a:lnTo>
                <a:lnTo>
                  <a:pt x="672" y="234"/>
                </a:lnTo>
                <a:lnTo>
                  <a:pt x="664" y="254"/>
                </a:lnTo>
                <a:lnTo>
                  <a:pt x="656" y="278"/>
                </a:lnTo>
                <a:lnTo>
                  <a:pt x="650" y="302"/>
                </a:lnTo>
                <a:lnTo>
                  <a:pt x="644" y="328"/>
                </a:lnTo>
                <a:lnTo>
                  <a:pt x="640" y="358"/>
                </a:lnTo>
                <a:lnTo>
                  <a:pt x="638" y="388"/>
                </a:lnTo>
                <a:lnTo>
                  <a:pt x="636" y="422"/>
                </a:lnTo>
                <a:lnTo>
                  <a:pt x="782" y="422"/>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Freeform 257">
            <a:extLst>
              <a:ext uri="{FF2B5EF4-FFF2-40B4-BE49-F238E27FC236}">
                <a16:creationId xmlns:a16="http://schemas.microsoft.com/office/drawing/2014/main" id="{610E89B6-D6C2-496A-E20F-4F57E6456699}"/>
              </a:ext>
            </a:extLst>
          </p:cNvPr>
          <p:cNvSpPr>
            <a:spLocks noEditPoints="1"/>
          </p:cNvSpPr>
          <p:nvPr userDrawn="1"/>
        </p:nvSpPr>
        <p:spPr bwMode="auto">
          <a:xfrm>
            <a:off x="7000875" y="4379913"/>
            <a:ext cx="1181100" cy="1090612"/>
          </a:xfrm>
          <a:custGeom>
            <a:avLst/>
            <a:gdLst>
              <a:gd name="T0" fmla="*/ 2147483646 w 808"/>
              <a:gd name="T1" fmla="*/ 0 h 746"/>
              <a:gd name="T2" fmla="*/ 2147483646 w 808"/>
              <a:gd name="T3" fmla="*/ 2147483646 h 746"/>
              <a:gd name="T4" fmla="*/ 2147483646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2147483646 h 746"/>
              <a:gd name="T22" fmla="*/ 0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0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2147483646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24" y="324"/>
                </a:moveTo>
                <a:lnTo>
                  <a:pt x="24" y="0"/>
                </a:lnTo>
                <a:lnTo>
                  <a:pt x="326" y="0"/>
                </a:lnTo>
                <a:lnTo>
                  <a:pt x="326" y="256"/>
                </a:lnTo>
                <a:lnTo>
                  <a:pt x="324" y="306"/>
                </a:lnTo>
                <a:lnTo>
                  <a:pt x="322" y="352"/>
                </a:lnTo>
                <a:lnTo>
                  <a:pt x="318" y="396"/>
                </a:lnTo>
                <a:lnTo>
                  <a:pt x="312" y="436"/>
                </a:lnTo>
                <a:lnTo>
                  <a:pt x="306" y="470"/>
                </a:lnTo>
                <a:lnTo>
                  <a:pt x="298" y="502"/>
                </a:lnTo>
                <a:lnTo>
                  <a:pt x="288" y="532"/>
                </a:lnTo>
                <a:lnTo>
                  <a:pt x="276" y="556"/>
                </a:lnTo>
                <a:lnTo>
                  <a:pt x="258" y="586"/>
                </a:lnTo>
                <a:lnTo>
                  <a:pt x="238" y="616"/>
                </a:lnTo>
                <a:lnTo>
                  <a:pt x="216" y="642"/>
                </a:lnTo>
                <a:lnTo>
                  <a:pt x="192" y="666"/>
                </a:lnTo>
                <a:lnTo>
                  <a:pt x="164" y="690"/>
                </a:lnTo>
                <a:lnTo>
                  <a:pt x="134" y="710"/>
                </a:lnTo>
                <a:lnTo>
                  <a:pt x="102" y="728"/>
                </a:lnTo>
                <a:lnTo>
                  <a:pt x="68" y="746"/>
                </a:lnTo>
                <a:lnTo>
                  <a:pt x="0" y="636"/>
                </a:lnTo>
                <a:lnTo>
                  <a:pt x="20" y="626"/>
                </a:lnTo>
                <a:lnTo>
                  <a:pt x="40" y="616"/>
                </a:lnTo>
                <a:lnTo>
                  <a:pt x="56" y="604"/>
                </a:lnTo>
                <a:lnTo>
                  <a:pt x="74" y="592"/>
                </a:lnTo>
                <a:lnTo>
                  <a:pt x="88" y="578"/>
                </a:lnTo>
                <a:lnTo>
                  <a:pt x="102" y="562"/>
                </a:lnTo>
                <a:lnTo>
                  <a:pt x="114" y="546"/>
                </a:lnTo>
                <a:lnTo>
                  <a:pt x="126" y="528"/>
                </a:lnTo>
                <a:lnTo>
                  <a:pt x="134" y="508"/>
                </a:lnTo>
                <a:lnTo>
                  <a:pt x="144" y="486"/>
                </a:lnTo>
                <a:lnTo>
                  <a:pt x="150" y="464"/>
                </a:lnTo>
                <a:lnTo>
                  <a:pt x="158" y="440"/>
                </a:lnTo>
                <a:lnTo>
                  <a:pt x="162" y="414"/>
                </a:lnTo>
                <a:lnTo>
                  <a:pt x="166" y="386"/>
                </a:lnTo>
                <a:lnTo>
                  <a:pt x="170" y="356"/>
                </a:lnTo>
                <a:lnTo>
                  <a:pt x="172" y="324"/>
                </a:lnTo>
                <a:lnTo>
                  <a:pt x="24" y="324"/>
                </a:lnTo>
                <a:close/>
                <a:moveTo>
                  <a:pt x="508" y="324"/>
                </a:moveTo>
                <a:lnTo>
                  <a:pt x="508" y="0"/>
                </a:lnTo>
                <a:lnTo>
                  <a:pt x="808" y="0"/>
                </a:lnTo>
                <a:lnTo>
                  <a:pt x="808" y="256"/>
                </a:lnTo>
                <a:lnTo>
                  <a:pt x="806" y="306"/>
                </a:lnTo>
                <a:lnTo>
                  <a:pt x="804" y="352"/>
                </a:lnTo>
                <a:lnTo>
                  <a:pt x="800" y="396"/>
                </a:lnTo>
                <a:lnTo>
                  <a:pt x="796" y="436"/>
                </a:lnTo>
                <a:lnTo>
                  <a:pt x="788" y="470"/>
                </a:lnTo>
                <a:lnTo>
                  <a:pt x="780" y="502"/>
                </a:lnTo>
                <a:lnTo>
                  <a:pt x="770" y="532"/>
                </a:lnTo>
                <a:lnTo>
                  <a:pt x="760" y="556"/>
                </a:lnTo>
                <a:lnTo>
                  <a:pt x="742" y="586"/>
                </a:lnTo>
                <a:lnTo>
                  <a:pt x="720" y="616"/>
                </a:lnTo>
                <a:lnTo>
                  <a:pt x="698" y="642"/>
                </a:lnTo>
                <a:lnTo>
                  <a:pt x="674" y="666"/>
                </a:lnTo>
                <a:lnTo>
                  <a:pt x="646" y="690"/>
                </a:lnTo>
                <a:lnTo>
                  <a:pt x="616" y="710"/>
                </a:lnTo>
                <a:lnTo>
                  <a:pt x="584" y="728"/>
                </a:lnTo>
                <a:lnTo>
                  <a:pt x="550" y="746"/>
                </a:lnTo>
                <a:lnTo>
                  <a:pt x="482" y="636"/>
                </a:lnTo>
                <a:lnTo>
                  <a:pt x="502" y="626"/>
                </a:lnTo>
                <a:lnTo>
                  <a:pt x="522" y="616"/>
                </a:lnTo>
                <a:lnTo>
                  <a:pt x="540" y="604"/>
                </a:lnTo>
                <a:lnTo>
                  <a:pt x="556" y="592"/>
                </a:lnTo>
                <a:lnTo>
                  <a:pt x="570" y="578"/>
                </a:lnTo>
                <a:lnTo>
                  <a:pt x="584" y="562"/>
                </a:lnTo>
                <a:lnTo>
                  <a:pt x="596" y="546"/>
                </a:lnTo>
                <a:lnTo>
                  <a:pt x="608" y="528"/>
                </a:lnTo>
                <a:lnTo>
                  <a:pt x="618" y="508"/>
                </a:lnTo>
                <a:lnTo>
                  <a:pt x="626" y="486"/>
                </a:lnTo>
                <a:lnTo>
                  <a:pt x="634" y="464"/>
                </a:lnTo>
                <a:lnTo>
                  <a:pt x="640" y="440"/>
                </a:lnTo>
                <a:lnTo>
                  <a:pt x="644" y="414"/>
                </a:lnTo>
                <a:lnTo>
                  <a:pt x="648" y="386"/>
                </a:lnTo>
                <a:lnTo>
                  <a:pt x="652" y="356"/>
                </a:lnTo>
                <a:lnTo>
                  <a:pt x="654" y="324"/>
                </a:lnTo>
                <a:lnTo>
                  <a:pt x="508" y="324"/>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Title 2"/>
          <p:cNvSpPr>
            <a:spLocks noGrp="1"/>
          </p:cNvSpPr>
          <p:nvPr>
            <p:ph type="title"/>
          </p:nvPr>
        </p:nvSpPr>
        <p:spPr>
          <a:xfrm>
            <a:off x="171449" y="106363"/>
            <a:ext cx="8877659" cy="779462"/>
          </a:xfrm>
        </p:spPr>
        <p:txBody>
          <a:bodyPr/>
          <a:lstStyle/>
          <a:p>
            <a:r>
              <a:rPr lang="en-US"/>
              <a:t>Click to edit Master title style</a:t>
            </a:r>
            <a:endParaRPr lang="en-GB"/>
          </a:p>
        </p:txBody>
      </p:sp>
      <p:sp>
        <p:nvSpPr>
          <p:cNvPr id="7" name="Text Placeholder 6"/>
          <p:cNvSpPr>
            <a:spLocks noGrp="1"/>
          </p:cNvSpPr>
          <p:nvPr>
            <p:ph type="body" sz="quarter" idx="10"/>
          </p:nvPr>
        </p:nvSpPr>
        <p:spPr>
          <a:xfrm>
            <a:off x="838352" y="2425700"/>
            <a:ext cx="7343623" cy="1954213"/>
          </a:xfrm>
        </p:spPr>
        <p:txBody>
          <a:bodyPr/>
          <a:lstStyle/>
          <a:p>
            <a:pPr lvl="0"/>
            <a:r>
              <a:rPr lang="en-US"/>
              <a:t>Click to edit Master text styles</a:t>
            </a:r>
          </a:p>
        </p:txBody>
      </p:sp>
      <p:sp>
        <p:nvSpPr>
          <p:cNvPr id="10" name="Text Placeholder 6"/>
          <p:cNvSpPr>
            <a:spLocks noGrp="1"/>
          </p:cNvSpPr>
          <p:nvPr>
            <p:ph type="body" sz="quarter" idx="11"/>
          </p:nvPr>
        </p:nvSpPr>
        <p:spPr>
          <a:xfrm>
            <a:off x="838352" y="4379913"/>
            <a:ext cx="5993769" cy="847695"/>
          </a:xfrm>
        </p:spPr>
        <p:txBody>
          <a:bodyPr/>
          <a:lstStyle>
            <a:lvl1pPr>
              <a:defRPr>
                <a:solidFill>
                  <a:srgbClr val="55C2E6"/>
                </a:solidFill>
              </a:defRPr>
            </a:lvl1pPr>
            <a:lvl3pPr>
              <a:defRPr sz="2000">
                <a:solidFill>
                  <a:srgbClr val="55C2E6"/>
                </a:solidFill>
              </a:defRPr>
            </a:lvl3pPr>
          </a:lstStyle>
          <a:p>
            <a:pPr lvl="0"/>
            <a:r>
              <a:rPr lang="en-US"/>
              <a:t>Click to edit Master text styles</a:t>
            </a:r>
          </a:p>
        </p:txBody>
      </p:sp>
    </p:spTree>
    <p:extLst>
      <p:ext uri="{BB962C8B-B14F-4D97-AF65-F5344CB8AC3E}">
        <p14:creationId xmlns:p14="http://schemas.microsoft.com/office/powerpoint/2010/main" val="2169142450"/>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A12FA7B6-EE85-FDE7-2906-8E0AA6DFB329}"/>
              </a:ext>
            </a:extLst>
          </p:cNvPr>
          <p:cNvSpPr txBox="1">
            <a:spLocks noChangeArrowheads="1"/>
          </p:cNvSpPr>
          <p:nvPr userDrawn="1"/>
        </p:nvSpPr>
        <p:spPr bwMode="auto">
          <a:xfrm>
            <a:off x="2673350" y="2174875"/>
            <a:ext cx="6902450" cy="4338638"/>
          </a:xfrm>
          <a:prstGeom prst="rect">
            <a:avLst/>
          </a:prstGeom>
          <a:noFill/>
          <a:ln>
            <a:noFill/>
          </a:ln>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r>
              <a:rPr lang="en-GB" altLang="en-US" sz="6000" b="1">
                <a:solidFill>
                  <a:srgbClr val="41B6E6"/>
                </a:solidFill>
              </a:rPr>
              <a:t>Any questions?</a:t>
            </a:r>
          </a:p>
        </p:txBody>
      </p:sp>
      <p:sp>
        <p:nvSpPr>
          <p:cNvPr id="3" name="Rectangle 2">
            <a:extLst>
              <a:ext uri="{FF2B5EF4-FFF2-40B4-BE49-F238E27FC236}">
                <a16:creationId xmlns:a16="http://schemas.microsoft.com/office/drawing/2014/main" id="{0A4D228A-FF39-D18F-BFBE-CA6D6977A686}"/>
              </a:ext>
            </a:extLst>
          </p:cNvPr>
          <p:cNvSpPr/>
          <p:nvPr userDrawn="1"/>
        </p:nvSpPr>
        <p:spPr>
          <a:xfrm>
            <a:off x="142377" y="-1000001"/>
            <a:ext cx="4904408" cy="7017306"/>
          </a:xfrm>
          <a:prstGeom prst="rect">
            <a:avLst/>
          </a:prstGeom>
        </p:spPr>
        <p:txBody>
          <a:bodyPr>
            <a:spAutoFit/>
          </a:bodyPr>
          <a:lstStyle/>
          <a:p>
            <a:pPr>
              <a:defRPr/>
            </a:pPr>
            <a:r>
              <a:rPr lang="en-GB" sz="45000" b="1" dirty="0">
                <a:ln>
                  <a:solidFill>
                    <a:srgbClr val="41B6E6"/>
                  </a:solidFill>
                </a:ln>
                <a:solidFill>
                  <a:srgbClr val="FFFFFF"/>
                </a:solidFill>
                <a:latin typeface="Arial"/>
                <a:ea typeface="MS PGothic"/>
              </a:rPr>
              <a:t>?</a:t>
            </a:r>
            <a:endParaRPr lang="en-GB" sz="45000" dirty="0">
              <a:ln>
                <a:solidFill>
                  <a:srgbClr val="41B6E6"/>
                </a:solidFill>
              </a:ln>
              <a:solidFill>
                <a:srgbClr val="FFFFFF"/>
              </a:solidFill>
              <a:latin typeface="Arial"/>
              <a:ea typeface="MS PGothic"/>
            </a:endParaRPr>
          </a:p>
        </p:txBody>
      </p:sp>
    </p:spTree>
    <p:extLst>
      <p:ext uri="{BB962C8B-B14F-4D97-AF65-F5344CB8AC3E}">
        <p14:creationId xmlns:p14="http://schemas.microsoft.com/office/powerpoint/2010/main" val="4269041182"/>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9206180"/>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759493"/>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alon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ctr" anchorCtr="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endParaRPr lang="en-US" dirty="0"/>
          </a:p>
        </p:txBody>
      </p:sp>
    </p:spTree>
    <p:extLst>
      <p:ext uri="{BB962C8B-B14F-4D97-AF65-F5344CB8AC3E}">
        <p14:creationId xmlns:p14="http://schemas.microsoft.com/office/powerpoint/2010/main" val="1998241185"/>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b"/>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92834" y="5729644"/>
            <a:ext cx="5486400" cy="1007586"/>
          </a:xfrm>
        </p:spPr>
        <p:txBody>
          <a:bodyPr lIns="0" tIns="10800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p>
        </p:txBody>
      </p:sp>
    </p:spTree>
    <p:extLst>
      <p:ext uri="{BB962C8B-B14F-4D97-AF65-F5344CB8AC3E}">
        <p14:creationId xmlns:p14="http://schemas.microsoft.com/office/powerpoint/2010/main" val="4211712506"/>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noFill/>
          <a:ln>
            <a:noFill/>
          </a:ln>
        </p:spPr>
        <p:txBody>
          <a:bodyPr/>
          <a:lstStyle>
            <a:lvl1pPr>
              <a:defRPr lang="en-US" dirty="0"/>
            </a:lvl1pPr>
            <a:lvl2pPr>
              <a:defRPr lang="en-US" dirty="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34024007"/>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4392000" cy="5244860"/>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563374" y="1466491"/>
            <a:ext cx="4392000" cy="4813539"/>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32728349"/>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lumn - wider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645" y="1466491"/>
            <a:ext cx="3488691" cy="5253486"/>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3683479" y="1466491"/>
            <a:ext cx="5343895" cy="4804913"/>
          </a:xfrm>
          <a:noFill/>
          <a:ln>
            <a:noFill/>
          </a:ln>
        </p:spPr>
        <p:txBody>
          <a:bodyPr/>
          <a:lstStyle>
            <a:lvl1pPr>
              <a:defRPr lang="en-US" sz="2000" dirty="0" smtClean="0"/>
            </a:lvl1pPr>
            <a:lvl2pPr>
              <a:defRPr lang="en-US" sz="1600" dirty="0" smtClean="0"/>
            </a:lvl2pPr>
            <a:lvl3pPr>
              <a:defRPr lang="en-US" sz="2000" dirty="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0047813"/>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with picture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1"/>
            <a:ext cx="8648700" cy="1837337"/>
          </a:xfrm>
        </p:spPr>
        <p:txBody>
          <a:bodyPr/>
          <a:lstStyle/>
          <a:p>
            <a:pPr lvl="0"/>
            <a:r>
              <a:rPr lang="en-US" noProof="0"/>
              <a:t>Click icon to add picture</a:t>
            </a:r>
            <a:endParaRPr lang="en-GB" noProof="0"/>
          </a:p>
        </p:txBody>
      </p:sp>
    </p:spTree>
    <p:extLst>
      <p:ext uri="{BB962C8B-B14F-4D97-AF65-F5344CB8AC3E}">
        <p14:creationId xmlns:p14="http://schemas.microsoft.com/office/powerpoint/2010/main" val="3933614500"/>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with picture and caption bel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6265" y="1457865"/>
            <a:ext cx="8829136" cy="2777706"/>
          </a:xfrm>
          <a:noFill/>
          <a:ln>
            <a:noFill/>
          </a:ln>
        </p:spPr>
        <p:txBody>
          <a:bodyPr/>
          <a:lstStyle>
            <a:lvl1pPr>
              <a:defRPr lang="en-US" dirty="0" smtClean="0"/>
            </a:lvl1pPr>
            <a:lvl2pPr>
              <a:defRPr lang="en-US" dirty="0" smtClean="0"/>
            </a:lvl2pPr>
            <a:lvl3pPr>
              <a:defRPr lang="en-US" dirty="0"/>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0"/>
          </p:nvPr>
        </p:nvSpPr>
        <p:spPr>
          <a:xfrm>
            <a:off x="266700" y="4425350"/>
            <a:ext cx="2224800" cy="2225615"/>
          </a:xfrm>
        </p:spPr>
        <p:txBody>
          <a:bodyPr/>
          <a:lstStyle/>
          <a:p>
            <a:pPr lvl="0"/>
            <a:r>
              <a:rPr lang="en-US" noProof="0"/>
              <a:t>Click icon to add picture</a:t>
            </a:r>
            <a:endParaRPr lang="en-GB" noProof="0"/>
          </a:p>
        </p:txBody>
      </p:sp>
      <p:sp>
        <p:nvSpPr>
          <p:cNvPr id="6" name="Text Placeholder 5"/>
          <p:cNvSpPr>
            <a:spLocks noGrp="1"/>
          </p:cNvSpPr>
          <p:nvPr>
            <p:ph type="body" sz="quarter" idx="11"/>
          </p:nvPr>
        </p:nvSpPr>
        <p:spPr>
          <a:xfrm>
            <a:off x="2491501" y="4313808"/>
            <a:ext cx="6423900" cy="1957596"/>
          </a:xfrm>
          <a:noFill/>
          <a:ln>
            <a:noFill/>
          </a:ln>
        </p:spPr>
        <p:txBody>
          <a:bodyPr/>
          <a:lstStyle>
            <a:lvl1pPr>
              <a:defRPr lang="en-US" sz="2000" smtClean="0">
                <a:solidFill>
                  <a:srgbClr val="55C2E6"/>
                </a:solidFill>
              </a:defRPr>
            </a:lvl1pPr>
            <a:lvl2pPr>
              <a:defRPr lang="en-US" smtClean="0"/>
            </a:lvl2pPr>
            <a:lvl3pPr>
              <a:defRPr lang="en-US" sz="2000" smtClean="0">
                <a:solidFill>
                  <a:srgbClr val="55C2E6"/>
                </a:solidFill>
              </a:defRPr>
            </a:lvl3pPr>
            <a:lvl4pPr>
              <a:defRPr lang="en-US" smtClean="0"/>
            </a:lvl4pPr>
            <a:lvl5pPr>
              <a:defRPr lang="en-GB"/>
            </a:lvl5pPr>
          </a:lstStyle>
          <a:p>
            <a:pPr lvl="0"/>
            <a:r>
              <a:rPr lang="en-US"/>
              <a:t>Click to edit Master text styles</a:t>
            </a:r>
          </a:p>
        </p:txBody>
      </p:sp>
    </p:spTree>
    <p:extLst>
      <p:ext uri="{BB962C8B-B14F-4D97-AF65-F5344CB8AC3E}">
        <p14:creationId xmlns:p14="http://schemas.microsoft.com/office/powerpoint/2010/main" val="2717773019"/>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Freeform 256">
            <a:extLst>
              <a:ext uri="{FF2B5EF4-FFF2-40B4-BE49-F238E27FC236}">
                <a16:creationId xmlns:a16="http://schemas.microsoft.com/office/drawing/2014/main" id="{3E8CCF55-7896-0795-D41A-4E26BF320908}"/>
              </a:ext>
            </a:extLst>
          </p:cNvPr>
          <p:cNvSpPr>
            <a:spLocks noEditPoints="1"/>
          </p:cNvSpPr>
          <p:nvPr userDrawn="1"/>
        </p:nvSpPr>
        <p:spPr bwMode="auto">
          <a:xfrm>
            <a:off x="325438" y="1357313"/>
            <a:ext cx="1181100" cy="1090612"/>
          </a:xfrm>
          <a:custGeom>
            <a:avLst/>
            <a:gdLst>
              <a:gd name="T0" fmla="*/ 2147483646 w 808"/>
              <a:gd name="T1" fmla="*/ 2147483646 h 746"/>
              <a:gd name="T2" fmla="*/ 0 w 808"/>
              <a:gd name="T3" fmla="*/ 2147483646 h 746"/>
              <a:gd name="T4" fmla="*/ 0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0 h 746"/>
              <a:gd name="T22" fmla="*/ 2147483646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2147483646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0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300" y="422"/>
                </a:moveTo>
                <a:lnTo>
                  <a:pt x="300" y="746"/>
                </a:lnTo>
                <a:lnTo>
                  <a:pt x="0" y="746"/>
                </a:lnTo>
                <a:lnTo>
                  <a:pt x="0" y="490"/>
                </a:lnTo>
                <a:lnTo>
                  <a:pt x="0" y="440"/>
                </a:lnTo>
                <a:lnTo>
                  <a:pt x="2" y="392"/>
                </a:lnTo>
                <a:lnTo>
                  <a:pt x="6" y="350"/>
                </a:lnTo>
                <a:lnTo>
                  <a:pt x="12" y="310"/>
                </a:lnTo>
                <a:lnTo>
                  <a:pt x="20" y="274"/>
                </a:lnTo>
                <a:lnTo>
                  <a:pt x="28" y="242"/>
                </a:lnTo>
                <a:lnTo>
                  <a:pt x="38" y="212"/>
                </a:lnTo>
                <a:lnTo>
                  <a:pt x="50" y="188"/>
                </a:lnTo>
                <a:lnTo>
                  <a:pt x="66" y="158"/>
                </a:lnTo>
                <a:lnTo>
                  <a:pt x="86" y="130"/>
                </a:lnTo>
                <a:lnTo>
                  <a:pt x="110" y="104"/>
                </a:lnTo>
                <a:lnTo>
                  <a:pt x="134" y="78"/>
                </a:lnTo>
                <a:lnTo>
                  <a:pt x="160" y="56"/>
                </a:lnTo>
                <a:lnTo>
                  <a:pt x="190" y="36"/>
                </a:lnTo>
                <a:lnTo>
                  <a:pt x="222" y="16"/>
                </a:lnTo>
                <a:lnTo>
                  <a:pt x="256" y="0"/>
                </a:lnTo>
                <a:lnTo>
                  <a:pt x="324" y="108"/>
                </a:lnTo>
                <a:lnTo>
                  <a:pt x="304" y="118"/>
                </a:lnTo>
                <a:lnTo>
                  <a:pt x="284" y="128"/>
                </a:lnTo>
                <a:lnTo>
                  <a:pt x="266" y="140"/>
                </a:lnTo>
                <a:lnTo>
                  <a:pt x="250" y="154"/>
                </a:lnTo>
                <a:lnTo>
                  <a:pt x="236" y="166"/>
                </a:lnTo>
                <a:lnTo>
                  <a:pt x="222" y="182"/>
                </a:lnTo>
                <a:lnTo>
                  <a:pt x="210" y="198"/>
                </a:lnTo>
                <a:lnTo>
                  <a:pt x="198" y="216"/>
                </a:lnTo>
                <a:lnTo>
                  <a:pt x="190" y="234"/>
                </a:lnTo>
                <a:lnTo>
                  <a:pt x="180" y="254"/>
                </a:lnTo>
                <a:lnTo>
                  <a:pt x="174" y="278"/>
                </a:lnTo>
                <a:lnTo>
                  <a:pt x="168" y="302"/>
                </a:lnTo>
                <a:lnTo>
                  <a:pt x="162" y="328"/>
                </a:lnTo>
                <a:lnTo>
                  <a:pt x="158" y="358"/>
                </a:lnTo>
                <a:lnTo>
                  <a:pt x="156" y="388"/>
                </a:lnTo>
                <a:lnTo>
                  <a:pt x="154" y="422"/>
                </a:lnTo>
                <a:lnTo>
                  <a:pt x="300" y="422"/>
                </a:lnTo>
                <a:close/>
                <a:moveTo>
                  <a:pt x="782" y="422"/>
                </a:moveTo>
                <a:lnTo>
                  <a:pt x="782" y="746"/>
                </a:lnTo>
                <a:lnTo>
                  <a:pt x="482" y="746"/>
                </a:lnTo>
                <a:lnTo>
                  <a:pt x="482" y="490"/>
                </a:lnTo>
                <a:lnTo>
                  <a:pt x="482" y="440"/>
                </a:lnTo>
                <a:lnTo>
                  <a:pt x="486" y="392"/>
                </a:lnTo>
                <a:lnTo>
                  <a:pt x="488" y="350"/>
                </a:lnTo>
                <a:lnTo>
                  <a:pt x="494" y="310"/>
                </a:lnTo>
                <a:lnTo>
                  <a:pt x="502" y="274"/>
                </a:lnTo>
                <a:lnTo>
                  <a:pt x="510" y="242"/>
                </a:lnTo>
                <a:lnTo>
                  <a:pt x="520" y="212"/>
                </a:lnTo>
                <a:lnTo>
                  <a:pt x="532" y="188"/>
                </a:lnTo>
                <a:lnTo>
                  <a:pt x="550" y="158"/>
                </a:lnTo>
                <a:lnTo>
                  <a:pt x="570" y="130"/>
                </a:lnTo>
                <a:lnTo>
                  <a:pt x="592" y="104"/>
                </a:lnTo>
                <a:lnTo>
                  <a:pt x="616" y="78"/>
                </a:lnTo>
                <a:lnTo>
                  <a:pt x="644" y="56"/>
                </a:lnTo>
                <a:lnTo>
                  <a:pt x="672" y="36"/>
                </a:lnTo>
                <a:lnTo>
                  <a:pt x="704" y="16"/>
                </a:lnTo>
                <a:lnTo>
                  <a:pt x="738" y="0"/>
                </a:lnTo>
                <a:lnTo>
                  <a:pt x="808" y="108"/>
                </a:lnTo>
                <a:lnTo>
                  <a:pt x="786" y="118"/>
                </a:lnTo>
                <a:lnTo>
                  <a:pt x="768" y="128"/>
                </a:lnTo>
                <a:lnTo>
                  <a:pt x="750" y="140"/>
                </a:lnTo>
                <a:lnTo>
                  <a:pt x="732" y="154"/>
                </a:lnTo>
                <a:lnTo>
                  <a:pt x="718" y="166"/>
                </a:lnTo>
                <a:lnTo>
                  <a:pt x="704" y="182"/>
                </a:lnTo>
                <a:lnTo>
                  <a:pt x="692" y="198"/>
                </a:lnTo>
                <a:lnTo>
                  <a:pt x="682" y="216"/>
                </a:lnTo>
                <a:lnTo>
                  <a:pt x="672" y="234"/>
                </a:lnTo>
                <a:lnTo>
                  <a:pt x="664" y="254"/>
                </a:lnTo>
                <a:lnTo>
                  <a:pt x="656" y="278"/>
                </a:lnTo>
                <a:lnTo>
                  <a:pt x="650" y="302"/>
                </a:lnTo>
                <a:lnTo>
                  <a:pt x="644" y="328"/>
                </a:lnTo>
                <a:lnTo>
                  <a:pt x="640" y="358"/>
                </a:lnTo>
                <a:lnTo>
                  <a:pt x="638" y="388"/>
                </a:lnTo>
                <a:lnTo>
                  <a:pt x="636" y="422"/>
                </a:lnTo>
                <a:lnTo>
                  <a:pt x="782" y="422"/>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Freeform 257">
            <a:extLst>
              <a:ext uri="{FF2B5EF4-FFF2-40B4-BE49-F238E27FC236}">
                <a16:creationId xmlns:a16="http://schemas.microsoft.com/office/drawing/2014/main" id="{C0A2355E-DEE6-460F-ECAE-5899083822E9}"/>
              </a:ext>
            </a:extLst>
          </p:cNvPr>
          <p:cNvSpPr>
            <a:spLocks noEditPoints="1"/>
          </p:cNvSpPr>
          <p:nvPr userDrawn="1"/>
        </p:nvSpPr>
        <p:spPr bwMode="auto">
          <a:xfrm>
            <a:off x="7000875" y="4379913"/>
            <a:ext cx="1181100" cy="1090612"/>
          </a:xfrm>
          <a:custGeom>
            <a:avLst/>
            <a:gdLst>
              <a:gd name="T0" fmla="*/ 2147483646 w 808"/>
              <a:gd name="T1" fmla="*/ 0 h 746"/>
              <a:gd name="T2" fmla="*/ 2147483646 w 808"/>
              <a:gd name="T3" fmla="*/ 2147483646 h 746"/>
              <a:gd name="T4" fmla="*/ 2147483646 w 808"/>
              <a:gd name="T5" fmla="*/ 2147483646 h 746"/>
              <a:gd name="T6" fmla="*/ 2147483646 w 808"/>
              <a:gd name="T7" fmla="*/ 2147483646 h 746"/>
              <a:gd name="T8" fmla="*/ 2147483646 w 808"/>
              <a:gd name="T9" fmla="*/ 2147483646 h 746"/>
              <a:gd name="T10" fmla="*/ 2147483646 w 808"/>
              <a:gd name="T11" fmla="*/ 2147483646 h 746"/>
              <a:gd name="T12" fmla="*/ 2147483646 w 808"/>
              <a:gd name="T13" fmla="*/ 2147483646 h 746"/>
              <a:gd name="T14" fmla="*/ 2147483646 w 808"/>
              <a:gd name="T15" fmla="*/ 2147483646 h 746"/>
              <a:gd name="T16" fmla="*/ 2147483646 w 808"/>
              <a:gd name="T17" fmla="*/ 2147483646 h 746"/>
              <a:gd name="T18" fmla="*/ 2147483646 w 808"/>
              <a:gd name="T19" fmla="*/ 2147483646 h 746"/>
              <a:gd name="T20" fmla="*/ 2147483646 w 808"/>
              <a:gd name="T21" fmla="*/ 2147483646 h 746"/>
              <a:gd name="T22" fmla="*/ 0 w 808"/>
              <a:gd name="T23" fmla="*/ 2147483646 h 746"/>
              <a:gd name="T24" fmla="*/ 2147483646 w 808"/>
              <a:gd name="T25" fmla="*/ 2147483646 h 746"/>
              <a:gd name="T26" fmla="*/ 2147483646 w 808"/>
              <a:gd name="T27" fmla="*/ 2147483646 h 746"/>
              <a:gd name="T28" fmla="*/ 2147483646 w 808"/>
              <a:gd name="T29" fmla="*/ 2147483646 h 746"/>
              <a:gd name="T30" fmla="*/ 2147483646 w 808"/>
              <a:gd name="T31" fmla="*/ 2147483646 h 746"/>
              <a:gd name="T32" fmla="*/ 2147483646 w 808"/>
              <a:gd name="T33" fmla="*/ 2147483646 h 746"/>
              <a:gd name="T34" fmla="*/ 2147483646 w 808"/>
              <a:gd name="T35" fmla="*/ 2147483646 h 746"/>
              <a:gd name="T36" fmla="*/ 2147483646 w 808"/>
              <a:gd name="T37" fmla="*/ 2147483646 h 746"/>
              <a:gd name="T38" fmla="*/ 2147483646 w 808"/>
              <a:gd name="T39" fmla="*/ 2147483646 h 746"/>
              <a:gd name="T40" fmla="*/ 2147483646 w 808"/>
              <a:gd name="T41" fmla="*/ 2147483646 h 746"/>
              <a:gd name="T42" fmla="*/ 2147483646 w 808"/>
              <a:gd name="T43" fmla="*/ 0 h 746"/>
              <a:gd name="T44" fmla="*/ 2147483646 w 808"/>
              <a:gd name="T45" fmla="*/ 2147483646 h 746"/>
              <a:gd name="T46" fmla="*/ 2147483646 w 808"/>
              <a:gd name="T47" fmla="*/ 2147483646 h 746"/>
              <a:gd name="T48" fmla="*/ 2147483646 w 808"/>
              <a:gd name="T49" fmla="*/ 2147483646 h 746"/>
              <a:gd name="T50" fmla="*/ 2147483646 w 808"/>
              <a:gd name="T51" fmla="*/ 2147483646 h 746"/>
              <a:gd name="T52" fmla="*/ 2147483646 w 808"/>
              <a:gd name="T53" fmla="*/ 2147483646 h 746"/>
              <a:gd name="T54" fmla="*/ 2147483646 w 808"/>
              <a:gd name="T55" fmla="*/ 2147483646 h 746"/>
              <a:gd name="T56" fmla="*/ 2147483646 w 808"/>
              <a:gd name="T57" fmla="*/ 2147483646 h 746"/>
              <a:gd name="T58" fmla="*/ 2147483646 w 808"/>
              <a:gd name="T59" fmla="*/ 2147483646 h 746"/>
              <a:gd name="T60" fmla="*/ 2147483646 w 808"/>
              <a:gd name="T61" fmla="*/ 2147483646 h 746"/>
              <a:gd name="T62" fmla="*/ 2147483646 w 808"/>
              <a:gd name="T63" fmla="*/ 2147483646 h 746"/>
              <a:gd name="T64" fmla="*/ 2147483646 w 808"/>
              <a:gd name="T65" fmla="*/ 2147483646 h 746"/>
              <a:gd name="T66" fmla="*/ 2147483646 w 808"/>
              <a:gd name="T67" fmla="*/ 2147483646 h 746"/>
              <a:gd name="T68" fmla="*/ 2147483646 w 808"/>
              <a:gd name="T69" fmla="*/ 2147483646 h 746"/>
              <a:gd name="T70" fmla="*/ 2147483646 w 808"/>
              <a:gd name="T71" fmla="*/ 2147483646 h 746"/>
              <a:gd name="T72" fmla="*/ 2147483646 w 808"/>
              <a:gd name="T73" fmla="*/ 2147483646 h 746"/>
              <a:gd name="T74" fmla="*/ 2147483646 w 808"/>
              <a:gd name="T75" fmla="*/ 2147483646 h 746"/>
              <a:gd name="T76" fmla="*/ 2147483646 w 808"/>
              <a:gd name="T77" fmla="*/ 2147483646 h 746"/>
              <a:gd name="T78" fmla="*/ 2147483646 w 808"/>
              <a:gd name="T79" fmla="*/ 2147483646 h 746"/>
              <a:gd name="T80" fmla="*/ 2147483646 w 808"/>
              <a:gd name="T81" fmla="*/ 2147483646 h 746"/>
              <a:gd name="T82" fmla="*/ 2147483646 w 808"/>
              <a:gd name="T83" fmla="*/ 2147483646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08" h="746">
                <a:moveTo>
                  <a:pt x="24" y="324"/>
                </a:moveTo>
                <a:lnTo>
                  <a:pt x="24" y="0"/>
                </a:lnTo>
                <a:lnTo>
                  <a:pt x="326" y="0"/>
                </a:lnTo>
                <a:lnTo>
                  <a:pt x="326" y="256"/>
                </a:lnTo>
                <a:lnTo>
                  <a:pt x="324" y="306"/>
                </a:lnTo>
                <a:lnTo>
                  <a:pt x="322" y="352"/>
                </a:lnTo>
                <a:lnTo>
                  <a:pt x="318" y="396"/>
                </a:lnTo>
                <a:lnTo>
                  <a:pt x="312" y="436"/>
                </a:lnTo>
                <a:lnTo>
                  <a:pt x="306" y="470"/>
                </a:lnTo>
                <a:lnTo>
                  <a:pt x="298" y="502"/>
                </a:lnTo>
                <a:lnTo>
                  <a:pt x="288" y="532"/>
                </a:lnTo>
                <a:lnTo>
                  <a:pt x="276" y="556"/>
                </a:lnTo>
                <a:lnTo>
                  <a:pt x="258" y="586"/>
                </a:lnTo>
                <a:lnTo>
                  <a:pt x="238" y="616"/>
                </a:lnTo>
                <a:lnTo>
                  <a:pt x="216" y="642"/>
                </a:lnTo>
                <a:lnTo>
                  <a:pt x="192" y="666"/>
                </a:lnTo>
                <a:lnTo>
                  <a:pt x="164" y="690"/>
                </a:lnTo>
                <a:lnTo>
                  <a:pt x="134" y="710"/>
                </a:lnTo>
                <a:lnTo>
                  <a:pt x="102" y="728"/>
                </a:lnTo>
                <a:lnTo>
                  <a:pt x="68" y="746"/>
                </a:lnTo>
                <a:lnTo>
                  <a:pt x="0" y="636"/>
                </a:lnTo>
                <a:lnTo>
                  <a:pt x="20" y="626"/>
                </a:lnTo>
                <a:lnTo>
                  <a:pt x="40" y="616"/>
                </a:lnTo>
                <a:lnTo>
                  <a:pt x="56" y="604"/>
                </a:lnTo>
                <a:lnTo>
                  <a:pt x="74" y="592"/>
                </a:lnTo>
                <a:lnTo>
                  <a:pt x="88" y="578"/>
                </a:lnTo>
                <a:lnTo>
                  <a:pt x="102" y="562"/>
                </a:lnTo>
                <a:lnTo>
                  <a:pt x="114" y="546"/>
                </a:lnTo>
                <a:lnTo>
                  <a:pt x="126" y="528"/>
                </a:lnTo>
                <a:lnTo>
                  <a:pt x="134" y="508"/>
                </a:lnTo>
                <a:lnTo>
                  <a:pt x="144" y="486"/>
                </a:lnTo>
                <a:lnTo>
                  <a:pt x="150" y="464"/>
                </a:lnTo>
                <a:lnTo>
                  <a:pt x="158" y="440"/>
                </a:lnTo>
                <a:lnTo>
                  <a:pt x="162" y="414"/>
                </a:lnTo>
                <a:lnTo>
                  <a:pt x="166" y="386"/>
                </a:lnTo>
                <a:lnTo>
                  <a:pt x="170" y="356"/>
                </a:lnTo>
                <a:lnTo>
                  <a:pt x="172" y="324"/>
                </a:lnTo>
                <a:lnTo>
                  <a:pt x="24" y="324"/>
                </a:lnTo>
                <a:close/>
                <a:moveTo>
                  <a:pt x="508" y="324"/>
                </a:moveTo>
                <a:lnTo>
                  <a:pt x="508" y="0"/>
                </a:lnTo>
                <a:lnTo>
                  <a:pt x="808" y="0"/>
                </a:lnTo>
                <a:lnTo>
                  <a:pt x="808" y="256"/>
                </a:lnTo>
                <a:lnTo>
                  <a:pt x="806" y="306"/>
                </a:lnTo>
                <a:lnTo>
                  <a:pt x="804" y="352"/>
                </a:lnTo>
                <a:lnTo>
                  <a:pt x="800" y="396"/>
                </a:lnTo>
                <a:lnTo>
                  <a:pt x="796" y="436"/>
                </a:lnTo>
                <a:lnTo>
                  <a:pt x="788" y="470"/>
                </a:lnTo>
                <a:lnTo>
                  <a:pt x="780" y="502"/>
                </a:lnTo>
                <a:lnTo>
                  <a:pt x="770" y="532"/>
                </a:lnTo>
                <a:lnTo>
                  <a:pt x="760" y="556"/>
                </a:lnTo>
                <a:lnTo>
                  <a:pt x="742" y="586"/>
                </a:lnTo>
                <a:lnTo>
                  <a:pt x="720" y="616"/>
                </a:lnTo>
                <a:lnTo>
                  <a:pt x="698" y="642"/>
                </a:lnTo>
                <a:lnTo>
                  <a:pt x="674" y="666"/>
                </a:lnTo>
                <a:lnTo>
                  <a:pt x="646" y="690"/>
                </a:lnTo>
                <a:lnTo>
                  <a:pt x="616" y="710"/>
                </a:lnTo>
                <a:lnTo>
                  <a:pt x="584" y="728"/>
                </a:lnTo>
                <a:lnTo>
                  <a:pt x="550" y="746"/>
                </a:lnTo>
                <a:lnTo>
                  <a:pt x="482" y="636"/>
                </a:lnTo>
                <a:lnTo>
                  <a:pt x="502" y="626"/>
                </a:lnTo>
                <a:lnTo>
                  <a:pt x="522" y="616"/>
                </a:lnTo>
                <a:lnTo>
                  <a:pt x="540" y="604"/>
                </a:lnTo>
                <a:lnTo>
                  <a:pt x="556" y="592"/>
                </a:lnTo>
                <a:lnTo>
                  <a:pt x="570" y="578"/>
                </a:lnTo>
                <a:lnTo>
                  <a:pt x="584" y="562"/>
                </a:lnTo>
                <a:lnTo>
                  <a:pt x="596" y="546"/>
                </a:lnTo>
                <a:lnTo>
                  <a:pt x="608" y="528"/>
                </a:lnTo>
                <a:lnTo>
                  <a:pt x="618" y="508"/>
                </a:lnTo>
                <a:lnTo>
                  <a:pt x="626" y="486"/>
                </a:lnTo>
                <a:lnTo>
                  <a:pt x="634" y="464"/>
                </a:lnTo>
                <a:lnTo>
                  <a:pt x="640" y="440"/>
                </a:lnTo>
                <a:lnTo>
                  <a:pt x="644" y="414"/>
                </a:lnTo>
                <a:lnTo>
                  <a:pt x="648" y="386"/>
                </a:lnTo>
                <a:lnTo>
                  <a:pt x="652" y="356"/>
                </a:lnTo>
                <a:lnTo>
                  <a:pt x="654" y="324"/>
                </a:lnTo>
                <a:lnTo>
                  <a:pt x="508" y="324"/>
                </a:lnTo>
                <a:close/>
              </a:path>
            </a:pathLst>
          </a:custGeom>
          <a:solidFill>
            <a:srgbClr val="55C2E6">
              <a:alpha val="1686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Title 2"/>
          <p:cNvSpPr>
            <a:spLocks noGrp="1"/>
          </p:cNvSpPr>
          <p:nvPr>
            <p:ph type="title"/>
          </p:nvPr>
        </p:nvSpPr>
        <p:spPr>
          <a:xfrm>
            <a:off x="171449" y="106363"/>
            <a:ext cx="8877659" cy="779462"/>
          </a:xfrm>
        </p:spPr>
        <p:txBody>
          <a:bodyPr/>
          <a:lstStyle/>
          <a:p>
            <a:r>
              <a:rPr lang="en-US"/>
              <a:t>Click to edit Master title style</a:t>
            </a:r>
            <a:endParaRPr lang="en-GB"/>
          </a:p>
        </p:txBody>
      </p:sp>
      <p:sp>
        <p:nvSpPr>
          <p:cNvPr id="7" name="Text Placeholder 6"/>
          <p:cNvSpPr>
            <a:spLocks noGrp="1"/>
          </p:cNvSpPr>
          <p:nvPr>
            <p:ph type="body" sz="quarter" idx="10"/>
          </p:nvPr>
        </p:nvSpPr>
        <p:spPr>
          <a:xfrm>
            <a:off x="838352" y="2425700"/>
            <a:ext cx="7343623" cy="1954213"/>
          </a:xfrm>
        </p:spPr>
        <p:txBody>
          <a:bodyPr/>
          <a:lstStyle/>
          <a:p>
            <a:pPr lvl="0"/>
            <a:r>
              <a:rPr lang="en-US"/>
              <a:t>Click to edit Master text styles</a:t>
            </a:r>
          </a:p>
        </p:txBody>
      </p:sp>
      <p:sp>
        <p:nvSpPr>
          <p:cNvPr id="10" name="Text Placeholder 6"/>
          <p:cNvSpPr>
            <a:spLocks noGrp="1"/>
          </p:cNvSpPr>
          <p:nvPr>
            <p:ph type="body" sz="quarter" idx="11"/>
          </p:nvPr>
        </p:nvSpPr>
        <p:spPr>
          <a:xfrm>
            <a:off x="838352" y="4379913"/>
            <a:ext cx="5993769" cy="847695"/>
          </a:xfrm>
        </p:spPr>
        <p:txBody>
          <a:bodyPr/>
          <a:lstStyle>
            <a:lvl1pPr>
              <a:defRPr>
                <a:solidFill>
                  <a:srgbClr val="55C2E6"/>
                </a:solidFill>
              </a:defRPr>
            </a:lvl1pPr>
            <a:lvl3pPr>
              <a:defRPr sz="2000">
                <a:solidFill>
                  <a:srgbClr val="55C2E6"/>
                </a:solidFill>
              </a:defRPr>
            </a:lvl3pPr>
          </a:lstStyle>
          <a:p>
            <a:pPr lvl="0"/>
            <a:r>
              <a:rPr lang="en-US"/>
              <a:t>Click to edit Master text styles</a:t>
            </a:r>
          </a:p>
        </p:txBody>
      </p:sp>
    </p:spTree>
    <p:extLst>
      <p:ext uri="{BB962C8B-B14F-4D97-AF65-F5344CB8AC3E}">
        <p14:creationId xmlns:p14="http://schemas.microsoft.com/office/powerpoint/2010/main" val="1231982653"/>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0C21C8C3-7C45-7C81-3B3C-A40987BB0487}"/>
              </a:ext>
            </a:extLst>
          </p:cNvPr>
          <p:cNvSpPr txBox="1">
            <a:spLocks noChangeArrowheads="1"/>
          </p:cNvSpPr>
          <p:nvPr userDrawn="1"/>
        </p:nvSpPr>
        <p:spPr bwMode="auto">
          <a:xfrm>
            <a:off x="2673350" y="2174875"/>
            <a:ext cx="6902450" cy="4338638"/>
          </a:xfrm>
          <a:prstGeom prst="rect">
            <a:avLst/>
          </a:prstGeom>
          <a:noFill/>
          <a:ln>
            <a:noFill/>
          </a:ln>
        </p:spPr>
        <p:txBody>
          <a:bodyPr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defRPr/>
            </a:pPr>
            <a:r>
              <a:rPr lang="en-GB" altLang="en-US" sz="6000" b="1">
                <a:solidFill>
                  <a:srgbClr val="41B6E6"/>
                </a:solidFill>
                <a:cs typeface="Arial" charset="0"/>
              </a:rPr>
              <a:t>Any questions?</a:t>
            </a:r>
          </a:p>
        </p:txBody>
      </p:sp>
      <p:sp>
        <p:nvSpPr>
          <p:cNvPr id="3" name="Rectangle 2">
            <a:extLst>
              <a:ext uri="{FF2B5EF4-FFF2-40B4-BE49-F238E27FC236}">
                <a16:creationId xmlns:a16="http://schemas.microsoft.com/office/drawing/2014/main" id="{C6E4A1BE-9D06-3A9B-C4B0-284DE3721FCC}"/>
              </a:ext>
            </a:extLst>
          </p:cNvPr>
          <p:cNvSpPr/>
          <p:nvPr userDrawn="1"/>
        </p:nvSpPr>
        <p:spPr>
          <a:xfrm>
            <a:off x="142377" y="-1000001"/>
            <a:ext cx="4904408" cy="7017306"/>
          </a:xfrm>
          <a:prstGeom prst="rect">
            <a:avLst/>
          </a:prstGeom>
        </p:spPr>
        <p:txBody>
          <a:bodyPr>
            <a:spAutoFit/>
          </a:bodyPr>
          <a:lstStyle/>
          <a:p>
            <a:pPr>
              <a:defRPr/>
            </a:pPr>
            <a:r>
              <a:rPr lang="en-GB" sz="45000" b="1" dirty="0">
                <a:ln>
                  <a:solidFill>
                    <a:srgbClr val="41B6E6"/>
                  </a:solidFill>
                </a:ln>
                <a:solidFill>
                  <a:srgbClr val="FFFFFF"/>
                </a:solidFill>
                <a:ea typeface="ＭＳ Ｐゴシック" pitchFamily="34" charset="-128"/>
              </a:rPr>
              <a:t>?</a:t>
            </a:r>
            <a:endParaRPr lang="en-GB" sz="45000" dirty="0">
              <a:ln>
                <a:solidFill>
                  <a:srgbClr val="41B6E6"/>
                </a:solidFill>
              </a:ln>
              <a:solidFill>
                <a:srgbClr val="FFFFFF"/>
              </a:solidFill>
              <a:ea typeface="ＭＳ Ｐゴシック" pitchFamily="34" charset="-128"/>
            </a:endParaRPr>
          </a:p>
        </p:txBody>
      </p:sp>
    </p:spTree>
    <p:extLst>
      <p:ext uri="{BB962C8B-B14F-4D97-AF65-F5344CB8AC3E}">
        <p14:creationId xmlns:p14="http://schemas.microsoft.com/office/powerpoint/2010/main" val="2574387814"/>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1046994"/>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312185"/>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alon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ctr" anchorCtr="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endParaRPr lang="en-US" dirty="0"/>
          </a:p>
        </p:txBody>
      </p:sp>
    </p:spTree>
    <p:extLst>
      <p:ext uri="{BB962C8B-B14F-4D97-AF65-F5344CB8AC3E}">
        <p14:creationId xmlns:p14="http://schemas.microsoft.com/office/powerpoint/2010/main" val="2539697230"/>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92834" y="1579417"/>
            <a:ext cx="7358332" cy="4124350"/>
          </a:xfrm>
        </p:spPr>
        <p:txBody>
          <a:bodyPr anchor="b"/>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92834" y="5729644"/>
            <a:ext cx="5486400" cy="1007586"/>
          </a:xfrm>
        </p:spPr>
        <p:txBody>
          <a:bodyPr lIns="0" tIns="10800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itle 1"/>
          <p:cNvSpPr>
            <a:spLocks noGrp="1"/>
          </p:cNvSpPr>
          <p:nvPr>
            <p:ph type="title"/>
          </p:nvPr>
        </p:nvSpPr>
        <p:spPr>
          <a:xfrm>
            <a:off x="171450" y="106363"/>
            <a:ext cx="8870400" cy="779462"/>
          </a:xfrm>
        </p:spPr>
        <p:txBody>
          <a:bodyPr/>
          <a:lstStyle/>
          <a:p>
            <a:r>
              <a:rPr lang="en-US"/>
              <a:t>Click to edit Master title style</a:t>
            </a:r>
          </a:p>
        </p:txBody>
      </p:sp>
    </p:spTree>
    <p:extLst>
      <p:ext uri="{BB962C8B-B14F-4D97-AF65-F5344CB8AC3E}">
        <p14:creationId xmlns:p14="http://schemas.microsoft.com/office/powerpoint/2010/main" val="353949148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5.jpe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6.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6.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6.jpe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ext Placeholder 2">
            <a:extLst>
              <a:ext uri="{FF2B5EF4-FFF2-40B4-BE49-F238E27FC236}">
                <a16:creationId xmlns:a16="http://schemas.microsoft.com/office/drawing/2014/main" id="{F825C856-5C44-D1EE-6B24-CFB74EF88C7C}"/>
              </a:ext>
            </a:extLst>
          </p:cNvPr>
          <p:cNvSpPr>
            <a:spLocks noGrp="1"/>
          </p:cNvSpPr>
          <p:nvPr>
            <p:ph type="body" idx="1"/>
          </p:nvPr>
        </p:nvSpPr>
        <p:spPr bwMode="auto">
          <a:xfrm>
            <a:off x="85725" y="1457325"/>
            <a:ext cx="882967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sp>
        <p:nvSpPr>
          <p:cNvPr id="9" name="Rectangle 8">
            <a:extLst>
              <a:ext uri="{FF2B5EF4-FFF2-40B4-BE49-F238E27FC236}">
                <a16:creationId xmlns:a16="http://schemas.microsoft.com/office/drawing/2014/main" id="{9C4A1BEB-E501-F366-A331-8D3E5FE26191}"/>
              </a:ext>
            </a:extLst>
          </p:cNvPr>
          <p:cNvSpPr/>
          <p:nvPr/>
        </p:nvSpPr>
        <p:spPr>
          <a:xfrm flipV="1">
            <a:off x="0" y="0"/>
            <a:ext cx="9144000" cy="993775"/>
          </a:xfrm>
          <a:prstGeom prst="rect">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cs typeface="MS PGothic" charset="0"/>
            </a:endParaRPr>
          </a:p>
        </p:txBody>
      </p:sp>
      <p:sp>
        <p:nvSpPr>
          <p:cNvPr id="1028" name="Title Placeholder 19">
            <a:extLst>
              <a:ext uri="{FF2B5EF4-FFF2-40B4-BE49-F238E27FC236}">
                <a16:creationId xmlns:a16="http://schemas.microsoft.com/office/drawing/2014/main" id="{6B5E06F9-EC59-A556-327A-C8CE0D51E5EA}"/>
              </a:ext>
            </a:extLst>
          </p:cNvPr>
          <p:cNvSpPr>
            <a:spLocks noGrp="1"/>
          </p:cNvSpPr>
          <p:nvPr>
            <p:ph type="title"/>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pic>
        <p:nvPicPr>
          <p:cNvPr id="1029" name="Picture 3">
            <a:extLst>
              <a:ext uri="{FF2B5EF4-FFF2-40B4-BE49-F238E27FC236}">
                <a16:creationId xmlns:a16="http://schemas.microsoft.com/office/drawing/2014/main" id="{39BF6A99-676C-0647-DC1D-F624484B0DF5}"/>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439025" y="6413500"/>
            <a:ext cx="1485900"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05" r:id="rId1"/>
    <p:sldLayoutId id="2147487806" r:id="rId2"/>
    <p:sldLayoutId id="2147487807" r:id="rId3"/>
    <p:sldLayoutId id="2147487808" r:id="rId4"/>
    <p:sldLayoutId id="2147487809" r:id="rId5"/>
    <p:sldLayoutId id="2147487844" r:id="rId6"/>
    <p:sldLayoutId id="2147487845" r:id="rId7"/>
    <p:sldLayoutId id="2147487810" r:id="rId8"/>
    <p:sldLayoutId id="2147487811" r:id="rId9"/>
    <p:sldLayoutId id="2147487812" r:id="rId10"/>
    <p:sldLayoutId id="2147487813" r:id="rId11"/>
    <p:sldLayoutId id="2147487846" r:id="rId12"/>
    <p:sldLayoutId id="2147487847" r:id="rId13"/>
  </p:sldLayoutIdLst>
  <p:transition spd="med">
    <p:fade/>
  </p:transition>
  <p:hf sldNum="0" hdr="0" ftr="0" dt="0"/>
  <p:txStyles>
    <p:title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p:titleStyle>
    <p:bodyStyle>
      <a:lvl1pPr marL="361950" indent="-361950" algn="l" rtl="0" eaLnBrk="0" fontAlgn="base" hangingPunct="0">
        <a:spcBef>
          <a:spcPts val="900"/>
        </a:spcBef>
        <a:spcAft>
          <a:spcPct val="0"/>
        </a:spcAft>
        <a:buClr>
          <a:srgbClr val="55C2E6"/>
        </a:buClr>
        <a:buFont typeface="Webdings" panose="05030102010509060703" pitchFamily="18" charset="2"/>
        <a:buChar char="4"/>
        <a:defRPr lang="en-US" sz="2400" dirty="0">
          <a:solidFill>
            <a:srgbClr val="404040"/>
          </a:solidFill>
          <a:latin typeface="+mn-lt"/>
          <a:ea typeface="MS PGothic" pitchFamily="34" charset="-128"/>
          <a:cs typeface="ＭＳ Ｐゴシック" panose="020B0600070205080204" pitchFamily="34" charset="-128"/>
        </a:defRPr>
      </a:lvl1pPr>
      <a:lvl2pPr marL="638175" indent="-361950" algn="l" rtl="0" eaLnBrk="0" fontAlgn="base" hangingPunct="0">
        <a:spcBef>
          <a:spcPct val="30000"/>
        </a:spcBef>
        <a:spcAft>
          <a:spcPct val="0"/>
        </a:spcAft>
        <a:buClr>
          <a:srgbClr val="55C2E6"/>
        </a:buClr>
        <a:buFont typeface="Webdings" panose="05030102010509060703" pitchFamily="18" charset="2"/>
        <a:buChar char=""/>
        <a:defRPr sz="2000">
          <a:solidFill>
            <a:srgbClr val="404040"/>
          </a:solidFill>
          <a:latin typeface="+mn-lt"/>
          <a:ea typeface="MS PGothic" pitchFamily="34" charset="-128"/>
          <a:cs typeface="ＭＳ Ｐゴシック" panose="020B0600070205080204" pitchFamily="34" charset="-128"/>
        </a:defRPr>
      </a:lvl2pPr>
      <a:lvl3pPr marL="103188" algn="l" rtl="0" eaLnBrk="0" fontAlgn="base" hangingPunct="0">
        <a:spcBef>
          <a:spcPct val="30000"/>
        </a:spcBef>
        <a:spcAft>
          <a:spcPts val="900"/>
        </a:spcAft>
        <a:buClr>
          <a:srgbClr val="55C2E6"/>
        </a:buClr>
        <a:buFont typeface="Webdings" panose="05030102010509060703" pitchFamily="18" charset="2"/>
        <a:defRPr sz="2400">
          <a:solidFill>
            <a:srgbClr val="404040"/>
          </a:solidFill>
          <a:latin typeface="+mn-lt"/>
          <a:ea typeface="MS PGothic" pitchFamily="34" charset="-128"/>
          <a:cs typeface="ＭＳ Ｐゴシック" panose="020B0600070205080204" pitchFamily="34" charset="-128"/>
        </a:defRPr>
      </a:lvl3pPr>
      <a:lvl4pPr marL="103188" algn="l" rtl="0" eaLnBrk="0" fontAlgn="base" hangingPunct="0">
        <a:spcBef>
          <a:spcPct val="30000"/>
        </a:spcBef>
        <a:spcAft>
          <a:spcPct val="0"/>
        </a:spcAft>
        <a:buClr>
          <a:srgbClr val="55C2E6"/>
        </a:buClr>
        <a:buFont typeface="Webdings" panose="05030102010509060703" pitchFamily="18" charset="2"/>
        <a:defRPr sz="2000">
          <a:solidFill>
            <a:schemeClr val="tx1"/>
          </a:solidFill>
          <a:latin typeface="+mn-lt"/>
          <a:ea typeface="MS PGothic" pitchFamily="34" charset="-128"/>
          <a:cs typeface="ＭＳ Ｐゴシック" panose="020B0600070205080204" pitchFamily="34" charset="-128"/>
        </a:defRPr>
      </a:lvl4pPr>
      <a:lvl5pPr marL="862013" indent="-228600" algn="l" defTabSz="931863" rtl="0" eaLnBrk="0" fontAlgn="base" hangingPunct="0">
        <a:spcBef>
          <a:spcPct val="30000"/>
        </a:spcBef>
        <a:spcAft>
          <a:spcPct val="0"/>
        </a:spcAft>
        <a:buClr>
          <a:srgbClr val="55C2E6"/>
        </a:buClr>
        <a:buFont typeface="Webdings" panose="05030102010509060703" pitchFamily="18" charset="2"/>
        <a:buChar char=""/>
        <a:defRPr sz="2400">
          <a:solidFill>
            <a:schemeClr val="tx1"/>
          </a:solidFill>
          <a:latin typeface="+mn-lt"/>
          <a:ea typeface="MS PGothic" pitchFamily="34" charset="-128"/>
          <a:cs typeface="ＭＳ Ｐゴシック" panose="020B0600070205080204" pitchFamily="34" charset="-128"/>
        </a:defRPr>
      </a:lvl5pPr>
      <a:lvl6pPr marL="25146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6pPr>
      <a:lvl7pPr marL="29718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7pPr>
      <a:lvl8pPr marL="34290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8pPr>
      <a:lvl9pPr marL="38862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E65D0A-CF59-9696-071F-763C384E7AD4}"/>
              </a:ext>
            </a:extLst>
          </p:cNvPr>
          <p:cNvSpPr/>
          <p:nvPr/>
        </p:nvSpPr>
        <p:spPr>
          <a:xfrm>
            <a:off x="0" y="1120775"/>
            <a:ext cx="9144000" cy="5745163"/>
          </a:xfrm>
          <a:prstGeom prst="rect">
            <a:avLst/>
          </a:prstGeom>
          <a:solidFill>
            <a:srgbClr val="41B6E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pic>
        <p:nvPicPr>
          <p:cNvPr id="2051" name="Picture 2">
            <a:extLst>
              <a:ext uri="{FF2B5EF4-FFF2-40B4-BE49-F238E27FC236}">
                <a16:creationId xmlns:a16="http://schemas.microsoft.com/office/drawing/2014/main" id="{C3114FF1-FCFC-65A0-261A-18A76C2021D3}"/>
              </a:ext>
            </a:extLst>
          </p:cNvPr>
          <p:cNvPicPr>
            <a:picLocks noChangeAspect="1"/>
          </p:cNvPicPr>
          <p:nvPr/>
        </p:nvPicPr>
        <p:blipFill>
          <a:blip r:embed="rId4">
            <a:extLst>
              <a:ext uri="{28A0092B-C50C-407E-A947-70E740481C1C}">
                <a14:useLocalDpi xmlns:a14="http://schemas.microsoft.com/office/drawing/2010/main" val="0"/>
              </a:ext>
            </a:extLst>
          </a:blip>
          <a:srcRect r="27287"/>
          <a:stretch>
            <a:fillRect/>
          </a:stretch>
        </p:blipFill>
        <p:spPr bwMode="auto">
          <a:xfrm>
            <a:off x="-7938" y="5972175"/>
            <a:ext cx="9151938"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3">
            <a:extLst>
              <a:ext uri="{FF2B5EF4-FFF2-40B4-BE49-F238E27FC236}">
                <a16:creationId xmlns:a16="http://schemas.microsoft.com/office/drawing/2014/main" id="{8629647D-63FB-5AD7-79ED-81A6EE8FFA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6238" y="349250"/>
            <a:ext cx="270668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14" r:id="rId1"/>
    <p:sldLayoutId id="2147487848" r:id="rId2"/>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1B6E6"/>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FDD4F03-EAA8-A4F8-EDF5-9F03FBE9F7CA}"/>
              </a:ext>
            </a:extLst>
          </p:cNvPr>
          <p:cNvPicPr>
            <a:picLocks noChangeAspect="1"/>
          </p:cNvPicPr>
          <p:nvPr/>
        </p:nvPicPr>
        <p:blipFill>
          <a:blip r:embed="rId3">
            <a:extLst>
              <a:ext uri="{28A0092B-C50C-407E-A947-70E740481C1C}">
                <a14:useLocalDpi xmlns:a14="http://schemas.microsoft.com/office/drawing/2010/main" val="0"/>
              </a:ext>
            </a:extLst>
          </a:blip>
          <a:srcRect r="27287"/>
          <a:stretch>
            <a:fillRect/>
          </a:stretch>
        </p:blipFill>
        <p:spPr bwMode="auto">
          <a:xfrm>
            <a:off x="-7938" y="5972175"/>
            <a:ext cx="9151938"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15" r:id="rId1"/>
  </p:sldLayoutIdLst>
  <p:txStyles>
    <p:titleStyle>
      <a:lvl1pPr algn="l" rtl="0" eaLnBrk="0" fontAlgn="base" hangingPunct="0">
        <a:lnSpc>
          <a:spcPct val="90000"/>
        </a:lnSpc>
        <a:spcBef>
          <a:spcPct val="0"/>
        </a:spcBef>
        <a:spcAft>
          <a:spcPct val="0"/>
        </a:spcAft>
        <a:defRPr sz="4500" b="1" kern="1200">
          <a:solidFill>
            <a:schemeClr val="bg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500" b="1">
          <a:solidFill>
            <a:schemeClr val="bg1"/>
          </a:solidFill>
          <a:latin typeface="Arial" charset="0"/>
          <a:cs typeface="Arial" charset="0"/>
        </a:defRPr>
      </a:lvl2pPr>
      <a:lvl3pPr algn="l" rtl="0" eaLnBrk="0" fontAlgn="base" hangingPunct="0">
        <a:lnSpc>
          <a:spcPct val="90000"/>
        </a:lnSpc>
        <a:spcBef>
          <a:spcPct val="0"/>
        </a:spcBef>
        <a:spcAft>
          <a:spcPct val="0"/>
        </a:spcAft>
        <a:defRPr sz="4500" b="1">
          <a:solidFill>
            <a:schemeClr val="bg1"/>
          </a:solidFill>
          <a:latin typeface="Arial" charset="0"/>
          <a:cs typeface="Arial" charset="0"/>
        </a:defRPr>
      </a:lvl3pPr>
      <a:lvl4pPr algn="l" rtl="0" eaLnBrk="0" fontAlgn="base" hangingPunct="0">
        <a:lnSpc>
          <a:spcPct val="90000"/>
        </a:lnSpc>
        <a:spcBef>
          <a:spcPct val="0"/>
        </a:spcBef>
        <a:spcAft>
          <a:spcPct val="0"/>
        </a:spcAft>
        <a:defRPr sz="4500" b="1">
          <a:solidFill>
            <a:schemeClr val="bg1"/>
          </a:solidFill>
          <a:latin typeface="Arial" charset="0"/>
          <a:cs typeface="Arial" charset="0"/>
        </a:defRPr>
      </a:lvl4pPr>
      <a:lvl5pPr algn="l" rtl="0" eaLnBrk="0" fontAlgn="base" hangingPunct="0">
        <a:lnSpc>
          <a:spcPct val="90000"/>
        </a:lnSpc>
        <a:spcBef>
          <a:spcPct val="0"/>
        </a:spcBef>
        <a:spcAft>
          <a:spcPct val="0"/>
        </a:spcAft>
        <a:defRPr sz="4500" b="1">
          <a:solidFill>
            <a:schemeClr val="bg1"/>
          </a:solidFill>
          <a:latin typeface="Arial" charset="0"/>
          <a:cs typeface="Arial" charset="0"/>
        </a:defRPr>
      </a:lvl5pPr>
      <a:lvl6pPr marL="457200" algn="l" rtl="0" fontAlgn="base">
        <a:lnSpc>
          <a:spcPct val="90000"/>
        </a:lnSpc>
        <a:spcBef>
          <a:spcPct val="0"/>
        </a:spcBef>
        <a:spcAft>
          <a:spcPct val="0"/>
        </a:spcAft>
        <a:defRPr sz="4500" b="1">
          <a:solidFill>
            <a:schemeClr val="bg1"/>
          </a:solidFill>
          <a:latin typeface="Arial" charset="0"/>
          <a:cs typeface="Arial" charset="0"/>
        </a:defRPr>
      </a:lvl6pPr>
      <a:lvl7pPr marL="914400" algn="l" rtl="0" fontAlgn="base">
        <a:lnSpc>
          <a:spcPct val="90000"/>
        </a:lnSpc>
        <a:spcBef>
          <a:spcPct val="0"/>
        </a:spcBef>
        <a:spcAft>
          <a:spcPct val="0"/>
        </a:spcAft>
        <a:defRPr sz="4500" b="1">
          <a:solidFill>
            <a:schemeClr val="bg1"/>
          </a:solidFill>
          <a:latin typeface="Arial" charset="0"/>
          <a:cs typeface="Arial" charset="0"/>
        </a:defRPr>
      </a:lvl7pPr>
      <a:lvl8pPr marL="1371600" algn="l" rtl="0" fontAlgn="base">
        <a:lnSpc>
          <a:spcPct val="90000"/>
        </a:lnSpc>
        <a:spcBef>
          <a:spcPct val="0"/>
        </a:spcBef>
        <a:spcAft>
          <a:spcPct val="0"/>
        </a:spcAft>
        <a:defRPr sz="4500" b="1">
          <a:solidFill>
            <a:schemeClr val="bg1"/>
          </a:solidFill>
          <a:latin typeface="Arial" charset="0"/>
          <a:cs typeface="Arial" charset="0"/>
        </a:defRPr>
      </a:lvl8pPr>
      <a:lvl9pPr marL="1828800" algn="l" rtl="0" fontAlgn="base">
        <a:lnSpc>
          <a:spcPct val="90000"/>
        </a:lnSpc>
        <a:spcBef>
          <a:spcPct val="0"/>
        </a:spcBef>
        <a:spcAft>
          <a:spcPct val="0"/>
        </a:spcAft>
        <a:defRPr sz="4500" b="1">
          <a:solidFill>
            <a:schemeClr val="bg1"/>
          </a:solidFill>
          <a:latin typeface="Arial" charset="0"/>
          <a:cs typeface="Arial"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41B6E6"/>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2D87D835-6192-8DA1-234A-1DA82E794385}"/>
              </a:ext>
            </a:extLst>
          </p:cNvPr>
          <p:cNvPicPr>
            <a:picLocks noChangeAspect="1"/>
          </p:cNvPicPr>
          <p:nvPr/>
        </p:nvPicPr>
        <p:blipFill>
          <a:blip r:embed="rId3">
            <a:extLst>
              <a:ext uri="{28A0092B-C50C-407E-A947-70E740481C1C}">
                <a14:useLocalDpi xmlns:a14="http://schemas.microsoft.com/office/drawing/2010/main" val="0"/>
              </a:ext>
            </a:extLst>
          </a:blip>
          <a:srcRect r="27287"/>
          <a:stretch>
            <a:fillRect/>
          </a:stretch>
        </p:blipFill>
        <p:spPr bwMode="auto">
          <a:xfrm>
            <a:off x="-7938" y="5972175"/>
            <a:ext cx="9151938"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16" r:id="rId1"/>
  </p:sldLayoutIdLst>
  <p:hf sldNum="0" hdr="0" ftr="0" dt="0"/>
  <p:txStyles>
    <p:titleStyle>
      <a:lvl1pPr algn="l" rtl="0" eaLnBrk="0" fontAlgn="base" hangingPunct="0">
        <a:lnSpc>
          <a:spcPct val="90000"/>
        </a:lnSpc>
        <a:spcBef>
          <a:spcPct val="0"/>
        </a:spcBef>
        <a:spcAft>
          <a:spcPct val="0"/>
        </a:spcAft>
        <a:defRPr sz="4500" b="1" kern="1200">
          <a:solidFill>
            <a:schemeClr val="bg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500" b="1">
          <a:solidFill>
            <a:schemeClr val="bg1"/>
          </a:solidFill>
          <a:latin typeface="Arial" charset="0"/>
          <a:cs typeface="Arial" charset="0"/>
        </a:defRPr>
      </a:lvl2pPr>
      <a:lvl3pPr algn="l" rtl="0" eaLnBrk="0" fontAlgn="base" hangingPunct="0">
        <a:lnSpc>
          <a:spcPct val="90000"/>
        </a:lnSpc>
        <a:spcBef>
          <a:spcPct val="0"/>
        </a:spcBef>
        <a:spcAft>
          <a:spcPct val="0"/>
        </a:spcAft>
        <a:defRPr sz="4500" b="1">
          <a:solidFill>
            <a:schemeClr val="bg1"/>
          </a:solidFill>
          <a:latin typeface="Arial" charset="0"/>
          <a:cs typeface="Arial" charset="0"/>
        </a:defRPr>
      </a:lvl3pPr>
      <a:lvl4pPr algn="l" rtl="0" eaLnBrk="0" fontAlgn="base" hangingPunct="0">
        <a:lnSpc>
          <a:spcPct val="90000"/>
        </a:lnSpc>
        <a:spcBef>
          <a:spcPct val="0"/>
        </a:spcBef>
        <a:spcAft>
          <a:spcPct val="0"/>
        </a:spcAft>
        <a:defRPr sz="4500" b="1">
          <a:solidFill>
            <a:schemeClr val="bg1"/>
          </a:solidFill>
          <a:latin typeface="Arial" charset="0"/>
          <a:cs typeface="Arial" charset="0"/>
        </a:defRPr>
      </a:lvl4pPr>
      <a:lvl5pPr algn="l" rtl="0" eaLnBrk="0" fontAlgn="base" hangingPunct="0">
        <a:lnSpc>
          <a:spcPct val="90000"/>
        </a:lnSpc>
        <a:spcBef>
          <a:spcPct val="0"/>
        </a:spcBef>
        <a:spcAft>
          <a:spcPct val="0"/>
        </a:spcAft>
        <a:defRPr sz="4500" b="1">
          <a:solidFill>
            <a:schemeClr val="bg1"/>
          </a:solidFill>
          <a:latin typeface="Arial" charset="0"/>
          <a:cs typeface="Arial" charset="0"/>
        </a:defRPr>
      </a:lvl5pPr>
      <a:lvl6pPr marL="457200" algn="l" rtl="0" fontAlgn="base">
        <a:lnSpc>
          <a:spcPct val="90000"/>
        </a:lnSpc>
        <a:spcBef>
          <a:spcPct val="0"/>
        </a:spcBef>
        <a:spcAft>
          <a:spcPct val="0"/>
        </a:spcAft>
        <a:defRPr sz="4500" b="1">
          <a:solidFill>
            <a:schemeClr val="bg1"/>
          </a:solidFill>
          <a:latin typeface="Arial" charset="0"/>
          <a:cs typeface="Arial" charset="0"/>
        </a:defRPr>
      </a:lvl6pPr>
      <a:lvl7pPr marL="914400" algn="l" rtl="0" fontAlgn="base">
        <a:lnSpc>
          <a:spcPct val="90000"/>
        </a:lnSpc>
        <a:spcBef>
          <a:spcPct val="0"/>
        </a:spcBef>
        <a:spcAft>
          <a:spcPct val="0"/>
        </a:spcAft>
        <a:defRPr sz="4500" b="1">
          <a:solidFill>
            <a:schemeClr val="bg1"/>
          </a:solidFill>
          <a:latin typeface="Arial" charset="0"/>
          <a:cs typeface="Arial" charset="0"/>
        </a:defRPr>
      </a:lvl7pPr>
      <a:lvl8pPr marL="1371600" algn="l" rtl="0" fontAlgn="base">
        <a:lnSpc>
          <a:spcPct val="90000"/>
        </a:lnSpc>
        <a:spcBef>
          <a:spcPct val="0"/>
        </a:spcBef>
        <a:spcAft>
          <a:spcPct val="0"/>
        </a:spcAft>
        <a:defRPr sz="4500" b="1">
          <a:solidFill>
            <a:schemeClr val="bg1"/>
          </a:solidFill>
          <a:latin typeface="Arial" charset="0"/>
          <a:cs typeface="Arial" charset="0"/>
        </a:defRPr>
      </a:lvl8pPr>
      <a:lvl9pPr marL="1828800" algn="l" rtl="0" fontAlgn="base">
        <a:lnSpc>
          <a:spcPct val="90000"/>
        </a:lnSpc>
        <a:spcBef>
          <a:spcPct val="0"/>
        </a:spcBef>
        <a:spcAft>
          <a:spcPct val="0"/>
        </a:spcAft>
        <a:defRPr sz="4500" b="1">
          <a:solidFill>
            <a:schemeClr val="bg1"/>
          </a:solidFill>
          <a:latin typeface="Arial" charset="0"/>
          <a:cs typeface="Arial"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i="1"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ext Placeholder 2">
            <a:extLst>
              <a:ext uri="{FF2B5EF4-FFF2-40B4-BE49-F238E27FC236}">
                <a16:creationId xmlns:a16="http://schemas.microsoft.com/office/drawing/2014/main" id="{F618E330-B46A-0514-ADD8-FC0679B17424}"/>
              </a:ext>
            </a:extLst>
          </p:cNvPr>
          <p:cNvSpPr>
            <a:spLocks noGrp="1"/>
          </p:cNvSpPr>
          <p:nvPr>
            <p:ph type="body" idx="1"/>
          </p:nvPr>
        </p:nvSpPr>
        <p:spPr bwMode="auto">
          <a:xfrm>
            <a:off x="85725" y="1457325"/>
            <a:ext cx="882967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sp>
        <p:nvSpPr>
          <p:cNvPr id="9" name="Rectangle 8">
            <a:extLst>
              <a:ext uri="{FF2B5EF4-FFF2-40B4-BE49-F238E27FC236}">
                <a16:creationId xmlns:a16="http://schemas.microsoft.com/office/drawing/2014/main" id="{96A3115B-636E-1C7E-7092-38A09F97BA8C}"/>
              </a:ext>
            </a:extLst>
          </p:cNvPr>
          <p:cNvSpPr/>
          <p:nvPr/>
        </p:nvSpPr>
        <p:spPr>
          <a:xfrm flipV="1">
            <a:off x="0" y="0"/>
            <a:ext cx="9144000" cy="993775"/>
          </a:xfrm>
          <a:prstGeom prst="rect">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cs typeface="MS PGothic" charset="0"/>
            </a:endParaRPr>
          </a:p>
        </p:txBody>
      </p:sp>
      <p:sp>
        <p:nvSpPr>
          <p:cNvPr id="5124" name="Title Placeholder 19">
            <a:extLst>
              <a:ext uri="{FF2B5EF4-FFF2-40B4-BE49-F238E27FC236}">
                <a16:creationId xmlns:a16="http://schemas.microsoft.com/office/drawing/2014/main" id="{7D6DE439-44C9-3D12-9D9E-4C28942F4658}"/>
              </a:ext>
            </a:extLst>
          </p:cNvPr>
          <p:cNvSpPr>
            <a:spLocks noGrp="1"/>
          </p:cNvSpPr>
          <p:nvPr>
            <p:ph type="title"/>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pic>
        <p:nvPicPr>
          <p:cNvPr id="5125" name="Picture 3">
            <a:extLst>
              <a:ext uri="{FF2B5EF4-FFF2-40B4-BE49-F238E27FC236}">
                <a16:creationId xmlns:a16="http://schemas.microsoft.com/office/drawing/2014/main" id="{F06DF4C8-4233-1A16-E933-E8AF15F18950}"/>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439025" y="6413500"/>
            <a:ext cx="1485900"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17" r:id="rId1"/>
    <p:sldLayoutId id="2147487818" r:id="rId2"/>
    <p:sldLayoutId id="2147487819" r:id="rId3"/>
    <p:sldLayoutId id="2147487820" r:id="rId4"/>
    <p:sldLayoutId id="2147487821" r:id="rId5"/>
    <p:sldLayoutId id="2147487849" r:id="rId6"/>
    <p:sldLayoutId id="2147487850" r:id="rId7"/>
    <p:sldLayoutId id="2147487822" r:id="rId8"/>
    <p:sldLayoutId id="2147487823" r:id="rId9"/>
    <p:sldLayoutId id="2147487824" r:id="rId10"/>
    <p:sldLayoutId id="2147487825" r:id="rId11"/>
    <p:sldLayoutId id="2147487855" r:id="rId12"/>
  </p:sldLayoutIdLst>
  <p:transition spd="med">
    <p:fade/>
  </p:transition>
  <p:hf sldNum="0" hdr="0" ftr="0" dt="0"/>
  <p:txStyles>
    <p:title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p:titleStyle>
    <p:bodyStyle>
      <a:lvl1pPr marL="361950" indent="-361950" algn="l" rtl="0" eaLnBrk="0" fontAlgn="base" hangingPunct="0">
        <a:spcBef>
          <a:spcPts val="900"/>
        </a:spcBef>
        <a:spcAft>
          <a:spcPct val="0"/>
        </a:spcAft>
        <a:buClr>
          <a:srgbClr val="55C2E6"/>
        </a:buClr>
        <a:buFont typeface="Webdings" panose="05030102010509060703" pitchFamily="18" charset="2"/>
        <a:buChar char="4"/>
        <a:defRPr lang="en-US" sz="2400" dirty="0">
          <a:solidFill>
            <a:srgbClr val="404040"/>
          </a:solidFill>
          <a:latin typeface="+mn-lt"/>
          <a:ea typeface="MS PGothic" pitchFamily="34" charset="-128"/>
          <a:cs typeface="ＭＳ Ｐゴシック" panose="020B0600070205080204" pitchFamily="34" charset="-128"/>
        </a:defRPr>
      </a:lvl1pPr>
      <a:lvl2pPr marL="638175" indent="-361950" algn="l" rtl="0" eaLnBrk="0" fontAlgn="base" hangingPunct="0">
        <a:spcBef>
          <a:spcPct val="30000"/>
        </a:spcBef>
        <a:spcAft>
          <a:spcPct val="0"/>
        </a:spcAft>
        <a:buClr>
          <a:srgbClr val="55C2E6"/>
        </a:buClr>
        <a:buFont typeface="Webdings" panose="05030102010509060703" pitchFamily="18" charset="2"/>
        <a:buChar char=""/>
        <a:defRPr sz="2000">
          <a:solidFill>
            <a:srgbClr val="404040"/>
          </a:solidFill>
          <a:latin typeface="+mn-lt"/>
          <a:ea typeface="MS PGothic" pitchFamily="34" charset="-128"/>
          <a:cs typeface="ＭＳ Ｐゴシック" panose="020B0600070205080204" pitchFamily="34" charset="-128"/>
        </a:defRPr>
      </a:lvl2pPr>
      <a:lvl3pPr marL="103188" algn="l" rtl="0" eaLnBrk="0" fontAlgn="base" hangingPunct="0">
        <a:spcBef>
          <a:spcPct val="30000"/>
        </a:spcBef>
        <a:spcAft>
          <a:spcPts val="900"/>
        </a:spcAft>
        <a:buClr>
          <a:srgbClr val="55C2E6"/>
        </a:buClr>
        <a:buFont typeface="Webdings" panose="05030102010509060703" pitchFamily="18" charset="2"/>
        <a:defRPr sz="2400">
          <a:solidFill>
            <a:srgbClr val="404040"/>
          </a:solidFill>
          <a:latin typeface="+mn-lt"/>
          <a:ea typeface="MS PGothic" pitchFamily="34" charset="-128"/>
          <a:cs typeface="ＭＳ Ｐゴシック" panose="020B0600070205080204" pitchFamily="34" charset="-128"/>
        </a:defRPr>
      </a:lvl3pPr>
      <a:lvl4pPr marL="103188" algn="l" rtl="0" eaLnBrk="0" fontAlgn="base" hangingPunct="0">
        <a:spcBef>
          <a:spcPct val="30000"/>
        </a:spcBef>
        <a:spcAft>
          <a:spcPct val="0"/>
        </a:spcAft>
        <a:buClr>
          <a:srgbClr val="55C2E6"/>
        </a:buClr>
        <a:buFont typeface="Webdings" panose="05030102010509060703" pitchFamily="18" charset="2"/>
        <a:defRPr sz="2000">
          <a:solidFill>
            <a:schemeClr val="tx1"/>
          </a:solidFill>
          <a:latin typeface="+mn-lt"/>
          <a:ea typeface="MS PGothic" pitchFamily="34" charset="-128"/>
          <a:cs typeface="ＭＳ Ｐゴシック" panose="020B0600070205080204" pitchFamily="34" charset="-128"/>
        </a:defRPr>
      </a:lvl4pPr>
      <a:lvl5pPr marL="862013" indent="-228600" algn="l" defTabSz="931863" rtl="0" eaLnBrk="0" fontAlgn="base" hangingPunct="0">
        <a:spcBef>
          <a:spcPct val="30000"/>
        </a:spcBef>
        <a:spcAft>
          <a:spcPct val="0"/>
        </a:spcAft>
        <a:buClr>
          <a:srgbClr val="55C2E6"/>
        </a:buClr>
        <a:buFont typeface="Webdings" panose="05030102010509060703" pitchFamily="18" charset="2"/>
        <a:buChar char=""/>
        <a:defRPr sz="2400">
          <a:solidFill>
            <a:schemeClr val="tx1"/>
          </a:solidFill>
          <a:latin typeface="+mn-lt"/>
          <a:ea typeface="MS PGothic" pitchFamily="34" charset="-128"/>
          <a:cs typeface="ＭＳ Ｐゴシック" panose="020B0600070205080204" pitchFamily="34" charset="-128"/>
        </a:defRPr>
      </a:lvl5pPr>
      <a:lvl6pPr marL="25146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6pPr>
      <a:lvl7pPr marL="29718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7pPr>
      <a:lvl8pPr marL="34290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8pPr>
      <a:lvl9pPr marL="38862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Text Placeholder 2">
            <a:extLst>
              <a:ext uri="{FF2B5EF4-FFF2-40B4-BE49-F238E27FC236}">
                <a16:creationId xmlns:a16="http://schemas.microsoft.com/office/drawing/2014/main" id="{59540B6C-7D23-DF0F-010B-784FD1F53EF8}"/>
              </a:ext>
            </a:extLst>
          </p:cNvPr>
          <p:cNvSpPr>
            <a:spLocks noGrp="1"/>
          </p:cNvSpPr>
          <p:nvPr>
            <p:ph type="body" idx="1"/>
          </p:nvPr>
        </p:nvSpPr>
        <p:spPr bwMode="auto">
          <a:xfrm>
            <a:off x="85725" y="1457325"/>
            <a:ext cx="882967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sp>
        <p:nvSpPr>
          <p:cNvPr id="9" name="Rectangle 8">
            <a:extLst>
              <a:ext uri="{FF2B5EF4-FFF2-40B4-BE49-F238E27FC236}">
                <a16:creationId xmlns:a16="http://schemas.microsoft.com/office/drawing/2014/main" id="{0BE2A563-33F1-42FE-A6B3-9D7FF7F4F8B2}"/>
              </a:ext>
            </a:extLst>
          </p:cNvPr>
          <p:cNvSpPr/>
          <p:nvPr/>
        </p:nvSpPr>
        <p:spPr>
          <a:xfrm flipV="1">
            <a:off x="0" y="0"/>
            <a:ext cx="9144000" cy="993775"/>
          </a:xfrm>
          <a:prstGeom prst="rect">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cs typeface="MS PGothic" charset="0"/>
            </a:endParaRPr>
          </a:p>
        </p:txBody>
      </p:sp>
      <p:sp>
        <p:nvSpPr>
          <p:cNvPr id="6148" name="Title Placeholder 19">
            <a:extLst>
              <a:ext uri="{FF2B5EF4-FFF2-40B4-BE49-F238E27FC236}">
                <a16:creationId xmlns:a16="http://schemas.microsoft.com/office/drawing/2014/main" id="{800C9312-8DA3-DF97-F158-ED01F710E788}"/>
              </a:ext>
            </a:extLst>
          </p:cNvPr>
          <p:cNvSpPr>
            <a:spLocks noGrp="1"/>
          </p:cNvSpPr>
          <p:nvPr>
            <p:ph type="title"/>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pic>
        <p:nvPicPr>
          <p:cNvPr id="6149" name="Picture 3">
            <a:extLst>
              <a:ext uri="{FF2B5EF4-FFF2-40B4-BE49-F238E27FC236}">
                <a16:creationId xmlns:a16="http://schemas.microsoft.com/office/drawing/2014/main" id="{C1032276-2F2B-973F-04F6-FFB6F541782E}"/>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439025" y="6413500"/>
            <a:ext cx="1485900"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26" r:id="rId1"/>
    <p:sldLayoutId id="2147487827" r:id="rId2"/>
    <p:sldLayoutId id="2147487828" r:id="rId3"/>
    <p:sldLayoutId id="2147487829" r:id="rId4"/>
    <p:sldLayoutId id="2147487830" r:id="rId5"/>
    <p:sldLayoutId id="2147487851" r:id="rId6"/>
    <p:sldLayoutId id="2147487852" r:id="rId7"/>
    <p:sldLayoutId id="2147487831" r:id="rId8"/>
    <p:sldLayoutId id="2147487832" r:id="rId9"/>
    <p:sldLayoutId id="2147487833" r:id="rId10"/>
    <p:sldLayoutId id="2147487834" r:id="rId11"/>
  </p:sldLayoutIdLst>
  <p:transition spd="med">
    <p:fade/>
  </p:transition>
  <p:hf sldNum="0" hdr="0" ftr="0" dt="0"/>
  <p:txStyles>
    <p:title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p:titleStyle>
    <p:bodyStyle>
      <a:lvl1pPr marL="361950" indent="-361950" algn="l" rtl="0" eaLnBrk="0" fontAlgn="base" hangingPunct="0">
        <a:spcBef>
          <a:spcPts val="900"/>
        </a:spcBef>
        <a:spcAft>
          <a:spcPct val="0"/>
        </a:spcAft>
        <a:buClr>
          <a:srgbClr val="55C2E6"/>
        </a:buClr>
        <a:buFont typeface="Webdings" panose="05030102010509060703" pitchFamily="18" charset="2"/>
        <a:buChar char="4"/>
        <a:defRPr lang="en-US" sz="2400" dirty="0">
          <a:solidFill>
            <a:srgbClr val="404040"/>
          </a:solidFill>
          <a:latin typeface="+mn-lt"/>
          <a:ea typeface="MS PGothic" pitchFamily="34" charset="-128"/>
          <a:cs typeface="ＭＳ Ｐゴシック" panose="020B0600070205080204" pitchFamily="34" charset="-128"/>
        </a:defRPr>
      </a:lvl1pPr>
      <a:lvl2pPr marL="638175" indent="-361950" algn="l" rtl="0" eaLnBrk="0" fontAlgn="base" hangingPunct="0">
        <a:spcBef>
          <a:spcPct val="30000"/>
        </a:spcBef>
        <a:spcAft>
          <a:spcPct val="0"/>
        </a:spcAft>
        <a:buClr>
          <a:srgbClr val="55C2E6"/>
        </a:buClr>
        <a:buFont typeface="Webdings" panose="05030102010509060703" pitchFamily="18" charset="2"/>
        <a:buChar char=""/>
        <a:defRPr sz="2000">
          <a:solidFill>
            <a:srgbClr val="404040"/>
          </a:solidFill>
          <a:latin typeface="+mn-lt"/>
          <a:ea typeface="MS PGothic" pitchFamily="34" charset="-128"/>
          <a:cs typeface="ＭＳ Ｐゴシック" panose="020B0600070205080204" pitchFamily="34" charset="-128"/>
        </a:defRPr>
      </a:lvl2pPr>
      <a:lvl3pPr marL="103188" algn="l" rtl="0" eaLnBrk="0" fontAlgn="base" hangingPunct="0">
        <a:spcBef>
          <a:spcPct val="30000"/>
        </a:spcBef>
        <a:spcAft>
          <a:spcPts val="900"/>
        </a:spcAft>
        <a:buClr>
          <a:srgbClr val="55C2E6"/>
        </a:buClr>
        <a:buFont typeface="Webdings" panose="05030102010509060703" pitchFamily="18" charset="2"/>
        <a:defRPr sz="2400">
          <a:solidFill>
            <a:srgbClr val="404040"/>
          </a:solidFill>
          <a:latin typeface="+mn-lt"/>
          <a:ea typeface="MS PGothic" pitchFamily="34" charset="-128"/>
          <a:cs typeface="ＭＳ Ｐゴシック" panose="020B0600070205080204" pitchFamily="34" charset="-128"/>
        </a:defRPr>
      </a:lvl3pPr>
      <a:lvl4pPr marL="103188" algn="l" rtl="0" eaLnBrk="0" fontAlgn="base" hangingPunct="0">
        <a:spcBef>
          <a:spcPct val="30000"/>
        </a:spcBef>
        <a:spcAft>
          <a:spcPct val="0"/>
        </a:spcAft>
        <a:buClr>
          <a:srgbClr val="55C2E6"/>
        </a:buClr>
        <a:buFont typeface="Webdings" panose="05030102010509060703" pitchFamily="18" charset="2"/>
        <a:defRPr sz="2000">
          <a:solidFill>
            <a:schemeClr val="tx1"/>
          </a:solidFill>
          <a:latin typeface="+mn-lt"/>
          <a:ea typeface="MS PGothic" pitchFamily="34" charset="-128"/>
          <a:cs typeface="ＭＳ Ｐゴシック" panose="020B0600070205080204" pitchFamily="34" charset="-128"/>
        </a:defRPr>
      </a:lvl4pPr>
      <a:lvl5pPr marL="862013" indent="-228600" algn="l" defTabSz="931863" rtl="0" eaLnBrk="0" fontAlgn="base" hangingPunct="0">
        <a:spcBef>
          <a:spcPct val="30000"/>
        </a:spcBef>
        <a:spcAft>
          <a:spcPct val="0"/>
        </a:spcAft>
        <a:buClr>
          <a:srgbClr val="55C2E6"/>
        </a:buClr>
        <a:buFont typeface="Webdings" panose="05030102010509060703" pitchFamily="18" charset="2"/>
        <a:buChar char=""/>
        <a:defRPr sz="2400">
          <a:solidFill>
            <a:schemeClr val="tx1"/>
          </a:solidFill>
          <a:latin typeface="+mn-lt"/>
          <a:ea typeface="MS PGothic" pitchFamily="34" charset="-128"/>
          <a:cs typeface="ＭＳ Ｐゴシック" panose="020B0600070205080204" pitchFamily="34" charset="-128"/>
        </a:defRPr>
      </a:lvl5pPr>
      <a:lvl6pPr marL="25146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6pPr>
      <a:lvl7pPr marL="29718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7pPr>
      <a:lvl8pPr marL="34290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8pPr>
      <a:lvl9pPr marL="38862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Text Placeholder 2">
            <a:extLst>
              <a:ext uri="{FF2B5EF4-FFF2-40B4-BE49-F238E27FC236}">
                <a16:creationId xmlns:a16="http://schemas.microsoft.com/office/drawing/2014/main" id="{1D7FABEA-3F33-87E1-0BD1-24AE25C4F2E6}"/>
              </a:ext>
            </a:extLst>
          </p:cNvPr>
          <p:cNvSpPr>
            <a:spLocks noGrp="1"/>
          </p:cNvSpPr>
          <p:nvPr>
            <p:ph type="body" idx="1"/>
          </p:nvPr>
        </p:nvSpPr>
        <p:spPr bwMode="auto">
          <a:xfrm>
            <a:off x="85725" y="1457325"/>
            <a:ext cx="882967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p:txBody>
      </p:sp>
      <p:sp>
        <p:nvSpPr>
          <p:cNvPr id="9" name="Rectangle 8">
            <a:extLst>
              <a:ext uri="{FF2B5EF4-FFF2-40B4-BE49-F238E27FC236}">
                <a16:creationId xmlns:a16="http://schemas.microsoft.com/office/drawing/2014/main" id="{BD3794C7-C068-8BEC-770D-6C8F612D94F8}"/>
              </a:ext>
            </a:extLst>
          </p:cNvPr>
          <p:cNvSpPr/>
          <p:nvPr/>
        </p:nvSpPr>
        <p:spPr>
          <a:xfrm flipV="1">
            <a:off x="0" y="0"/>
            <a:ext cx="9144000" cy="993775"/>
          </a:xfrm>
          <a:prstGeom prst="rect">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cs typeface="MS PGothic" charset="0"/>
            </a:endParaRPr>
          </a:p>
        </p:txBody>
      </p:sp>
      <p:sp>
        <p:nvSpPr>
          <p:cNvPr id="7172" name="Title Placeholder 19">
            <a:extLst>
              <a:ext uri="{FF2B5EF4-FFF2-40B4-BE49-F238E27FC236}">
                <a16:creationId xmlns:a16="http://schemas.microsoft.com/office/drawing/2014/main" id="{BCF0F27C-C67A-43BE-DB18-D251E5D7C059}"/>
              </a:ext>
            </a:extLst>
          </p:cNvPr>
          <p:cNvSpPr>
            <a:spLocks noGrp="1"/>
          </p:cNvSpPr>
          <p:nvPr>
            <p:ph type="title"/>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pic>
        <p:nvPicPr>
          <p:cNvPr id="7173" name="Picture 3">
            <a:extLst>
              <a:ext uri="{FF2B5EF4-FFF2-40B4-BE49-F238E27FC236}">
                <a16:creationId xmlns:a16="http://schemas.microsoft.com/office/drawing/2014/main" id="{24166F1A-BF07-5D47-B0ED-F353280BC465}"/>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439025" y="6413500"/>
            <a:ext cx="1485900"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835" r:id="rId1"/>
    <p:sldLayoutId id="2147487836" r:id="rId2"/>
    <p:sldLayoutId id="2147487837" r:id="rId3"/>
    <p:sldLayoutId id="2147487838" r:id="rId4"/>
    <p:sldLayoutId id="2147487839" r:id="rId5"/>
    <p:sldLayoutId id="2147487853" r:id="rId6"/>
    <p:sldLayoutId id="2147487854" r:id="rId7"/>
    <p:sldLayoutId id="2147487840" r:id="rId8"/>
    <p:sldLayoutId id="2147487841" r:id="rId9"/>
    <p:sldLayoutId id="2147487842" r:id="rId10"/>
    <p:sldLayoutId id="2147487843" r:id="rId11"/>
  </p:sldLayoutIdLst>
  <p:transition spd="med">
    <p:fade/>
  </p:transition>
  <p:hf sldNum="0" hdr="0" ftr="0" dt="0"/>
  <p:txStyles>
    <p:title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p:titleStyle>
    <p:bodyStyle>
      <a:lvl1pPr marL="361950" indent="-361950" algn="l" rtl="0" eaLnBrk="0" fontAlgn="base" hangingPunct="0">
        <a:spcBef>
          <a:spcPts val="900"/>
        </a:spcBef>
        <a:spcAft>
          <a:spcPct val="0"/>
        </a:spcAft>
        <a:buClr>
          <a:srgbClr val="55C2E6"/>
        </a:buClr>
        <a:buFont typeface="Webdings" panose="05030102010509060703" pitchFamily="18" charset="2"/>
        <a:buChar char="4"/>
        <a:defRPr lang="en-US" sz="2400" dirty="0">
          <a:solidFill>
            <a:srgbClr val="404040"/>
          </a:solidFill>
          <a:latin typeface="+mn-lt"/>
          <a:ea typeface="MS PGothic" pitchFamily="34" charset="-128"/>
          <a:cs typeface="ＭＳ Ｐゴシック" panose="020B0600070205080204" pitchFamily="34" charset="-128"/>
        </a:defRPr>
      </a:lvl1pPr>
      <a:lvl2pPr marL="638175" indent="-361950" algn="l" rtl="0" eaLnBrk="0" fontAlgn="base" hangingPunct="0">
        <a:spcBef>
          <a:spcPct val="30000"/>
        </a:spcBef>
        <a:spcAft>
          <a:spcPct val="0"/>
        </a:spcAft>
        <a:buClr>
          <a:srgbClr val="55C2E6"/>
        </a:buClr>
        <a:buFont typeface="Webdings" panose="05030102010509060703" pitchFamily="18" charset="2"/>
        <a:buChar char=""/>
        <a:defRPr sz="2000">
          <a:solidFill>
            <a:srgbClr val="404040"/>
          </a:solidFill>
          <a:latin typeface="+mn-lt"/>
          <a:ea typeface="MS PGothic" pitchFamily="34" charset="-128"/>
          <a:cs typeface="ＭＳ Ｐゴシック" panose="020B0600070205080204" pitchFamily="34" charset="-128"/>
        </a:defRPr>
      </a:lvl2pPr>
      <a:lvl3pPr marL="103188" algn="l" rtl="0" eaLnBrk="0" fontAlgn="base" hangingPunct="0">
        <a:spcBef>
          <a:spcPct val="30000"/>
        </a:spcBef>
        <a:spcAft>
          <a:spcPts val="900"/>
        </a:spcAft>
        <a:buClr>
          <a:srgbClr val="55C2E6"/>
        </a:buClr>
        <a:buFont typeface="Webdings" panose="05030102010509060703" pitchFamily="18" charset="2"/>
        <a:defRPr sz="2400">
          <a:solidFill>
            <a:srgbClr val="404040"/>
          </a:solidFill>
          <a:latin typeface="+mn-lt"/>
          <a:ea typeface="MS PGothic" pitchFamily="34" charset="-128"/>
          <a:cs typeface="ＭＳ Ｐゴシック" panose="020B0600070205080204" pitchFamily="34" charset="-128"/>
        </a:defRPr>
      </a:lvl3pPr>
      <a:lvl4pPr marL="103188" algn="l" rtl="0" eaLnBrk="0" fontAlgn="base" hangingPunct="0">
        <a:spcBef>
          <a:spcPct val="30000"/>
        </a:spcBef>
        <a:spcAft>
          <a:spcPct val="0"/>
        </a:spcAft>
        <a:buClr>
          <a:srgbClr val="55C2E6"/>
        </a:buClr>
        <a:buFont typeface="Webdings" panose="05030102010509060703" pitchFamily="18" charset="2"/>
        <a:defRPr sz="2000">
          <a:solidFill>
            <a:schemeClr val="tx1"/>
          </a:solidFill>
          <a:latin typeface="+mn-lt"/>
          <a:ea typeface="MS PGothic" pitchFamily="34" charset="-128"/>
          <a:cs typeface="ＭＳ Ｐゴシック" panose="020B0600070205080204" pitchFamily="34" charset="-128"/>
        </a:defRPr>
      </a:lvl4pPr>
      <a:lvl5pPr marL="862013" indent="-228600" algn="l" defTabSz="931863" rtl="0" eaLnBrk="0" fontAlgn="base" hangingPunct="0">
        <a:spcBef>
          <a:spcPct val="30000"/>
        </a:spcBef>
        <a:spcAft>
          <a:spcPct val="0"/>
        </a:spcAft>
        <a:buClr>
          <a:srgbClr val="55C2E6"/>
        </a:buClr>
        <a:buFont typeface="Webdings" panose="05030102010509060703" pitchFamily="18" charset="2"/>
        <a:buChar char=""/>
        <a:defRPr sz="2400">
          <a:solidFill>
            <a:schemeClr val="tx1"/>
          </a:solidFill>
          <a:latin typeface="+mn-lt"/>
          <a:ea typeface="MS PGothic" pitchFamily="34" charset="-128"/>
          <a:cs typeface="ＭＳ Ｐゴシック" panose="020B0600070205080204" pitchFamily="34" charset="-128"/>
        </a:defRPr>
      </a:lvl5pPr>
      <a:lvl6pPr marL="25146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6pPr>
      <a:lvl7pPr marL="29718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7pPr>
      <a:lvl8pPr marL="34290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8pPr>
      <a:lvl9pPr marL="38862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upload.wikimedia.org/wikipedia/it/5/5d/Logo_Universit%C3%A0_degli_Studi_di_Milano.jp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cambridgeinternational.org/support-and-training-for-schools/professional-development/courses/enrichment-professional-development/" TargetMode="Externa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BA7A-7089-12BA-0909-532EC2EADE09}"/>
              </a:ext>
            </a:extLst>
          </p:cNvPr>
          <p:cNvSpPr>
            <a:spLocks noGrp="1"/>
          </p:cNvSpPr>
          <p:nvPr>
            <p:ph type="ctrTitle"/>
          </p:nvPr>
        </p:nvSpPr>
        <p:spPr>
          <a:xfrm>
            <a:off x="1085850" y="2257498"/>
            <a:ext cx="7384230" cy="1346400"/>
          </a:xfrm>
        </p:spPr>
        <p:txBody>
          <a:bodyPr/>
          <a:lstStyle/>
          <a:p>
            <a:r>
              <a:rPr lang="it-IT" sz="3200" b="1" dirty="0">
                <a:effectLst/>
                <a:ea typeface="Calibri" panose="020F0502020204030204" pitchFamily="34" charset="0"/>
              </a:rPr>
              <a:t>Promuovere e sviluppare esperienze CLIL per l’internazionalizzazione nella scuola italiana con i programmi Cambridge International</a:t>
            </a:r>
            <a:endParaRPr lang="en-GB" sz="3200" dirty="0"/>
          </a:p>
        </p:txBody>
      </p:sp>
      <p:sp>
        <p:nvSpPr>
          <p:cNvPr id="3" name="Subtitle 2">
            <a:extLst>
              <a:ext uri="{FF2B5EF4-FFF2-40B4-BE49-F238E27FC236}">
                <a16:creationId xmlns:a16="http://schemas.microsoft.com/office/drawing/2014/main" id="{A9F6B59D-A108-E0F8-CEA7-89DB34995C97}"/>
              </a:ext>
            </a:extLst>
          </p:cNvPr>
          <p:cNvSpPr>
            <a:spLocks noGrp="1"/>
          </p:cNvSpPr>
          <p:nvPr>
            <p:ph type="subTitle" idx="1"/>
          </p:nvPr>
        </p:nvSpPr>
        <p:spPr>
          <a:xfrm>
            <a:off x="1085850" y="4357603"/>
            <a:ext cx="7898130" cy="1017094"/>
          </a:xfrm>
        </p:spPr>
        <p:txBody>
          <a:bodyPr/>
          <a:lstStyle/>
          <a:p>
            <a:r>
              <a:rPr lang="it-IT" sz="2000" dirty="0"/>
              <a:t>Relatori:</a:t>
            </a:r>
          </a:p>
          <a:p>
            <a:r>
              <a:rPr lang="it-IT" sz="2000" dirty="0"/>
              <a:t>Letizia Cinganotto: Università per Stranieri di Perugia</a:t>
            </a:r>
          </a:p>
          <a:p>
            <a:r>
              <a:rPr lang="it-IT" sz="2000" dirty="0"/>
              <a:t>Alessandro Mencarelli: Cambridge Univeristy Press&amp;Assessment </a:t>
            </a:r>
            <a:endParaRPr lang="en-GB" sz="2000" dirty="0"/>
          </a:p>
        </p:txBody>
      </p:sp>
    </p:spTree>
    <p:extLst>
      <p:ext uri="{BB962C8B-B14F-4D97-AF65-F5344CB8AC3E}">
        <p14:creationId xmlns:p14="http://schemas.microsoft.com/office/powerpoint/2010/main" val="2797261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78B5D4B-3167-1858-A681-C1981132C0FA}"/>
              </a:ext>
            </a:extLst>
          </p:cNvPr>
          <p:cNvSpPr>
            <a:spLocks noGrp="1"/>
          </p:cNvSpPr>
          <p:nvPr>
            <p:ph type="title"/>
          </p:nvPr>
        </p:nvSpPr>
        <p:spPr>
          <a:xfrm>
            <a:off x="171450" y="106363"/>
            <a:ext cx="8869363" cy="779462"/>
          </a:xfrm>
        </p:spPr>
        <p:txBody>
          <a:bodyPr/>
          <a:lstStyle/>
          <a:p>
            <a:r>
              <a:rPr lang="en-US" dirty="0"/>
              <a:t>Alessandro Mencarelli, </a:t>
            </a:r>
            <a:r>
              <a:rPr lang="en-US" dirty="0" err="1"/>
              <a:t>Ph.D</a:t>
            </a:r>
            <a:endParaRPr lang="en-US" dirty="0"/>
          </a:p>
        </p:txBody>
      </p:sp>
      <p:pic>
        <p:nvPicPr>
          <p:cNvPr id="7" name="Content Placeholder 6" descr="A person in a suit&#10;&#10;Description automatically generated with low confidence">
            <a:extLst>
              <a:ext uri="{FF2B5EF4-FFF2-40B4-BE49-F238E27FC236}">
                <a16:creationId xmlns:a16="http://schemas.microsoft.com/office/drawing/2014/main" id="{6D0AC286-2DE1-B6EA-AFAA-D65A0CE655CE}"/>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911" r="-1" b="-1"/>
          <a:stretch/>
        </p:blipFill>
        <p:spPr>
          <a:xfrm>
            <a:off x="82645" y="1466491"/>
            <a:ext cx="4392000" cy="5244860"/>
          </a:xfrm>
          <a:noFill/>
        </p:spPr>
      </p:pic>
      <p:sp>
        <p:nvSpPr>
          <p:cNvPr id="4" name="Content Placeholder 3">
            <a:extLst>
              <a:ext uri="{FF2B5EF4-FFF2-40B4-BE49-F238E27FC236}">
                <a16:creationId xmlns:a16="http://schemas.microsoft.com/office/drawing/2014/main" id="{D0837934-7C89-E7DF-B919-F86B44732A37}"/>
              </a:ext>
            </a:extLst>
          </p:cNvPr>
          <p:cNvSpPr>
            <a:spLocks noGrp="1"/>
          </p:cNvSpPr>
          <p:nvPr>
            <p:ph sz="half" idx="2"/>
          </p:nvPr>
        </p:nvSpPr>
        <p:spPr>
          <a:xfrm>
            <a:off x="4563374" y="1466491"/>
            <a:ext cx="4392000" cy="5094329"/>
          </a:xfrm>
        </p:spPr>
        <p:txBody>
          <a:bodyPr wrap="square" anchor="t">
            <a:normAutofit fontScale="92500" lnSpcReduction="20000"/>
          </a:bodyPr>
          <a:lstStyle/>
          <a:p>
            <a:pPr marL="0" indent="0">
              <a:lnSpc>
                <a:spcPct val="107000"/>
              </a:lnSpc>
              <a:spcAft>
                <a:spcPts val="800"/>
              </a:spcAft>
              <a:buNone/>
            </a:pPr>
            <a:r>
              <a:rPr lang="it-IT" sz="2200" b="1" dirty="0">
                <a:effectLst/>
                <a:latin typeface="Arial" panose="020B0604020202020204" pitchFamily="34" charset="0"/>
                <a:ea typeface="Calibri" panose="020F0502020204030204" pitchFamily="34" charset="0"/>
                <a:cs typeface="Arial" panose="020B0604020202020204" pitchFamily="34" charset="0"/>
              </a:rPr>
              <a:t>I programmi e le certificazioni </a:t>
            </a:r>
            <a:r>
              <a:rPr lang="it-IT" sz="2200" b="1" i="1" dirty="0">
                <a:effectLst/>
                <a:latin typeface="Arial" panose="020B0604020202020204" pitchFamily="34" charset="0"/>
                <a:ea typeface="Calibri" panose="020F0502020204030204" pitchFamily="34" charset="0"/>
                <a:cs typeface="Arial" panose="020B0604020202020204" pitchFamily="34" charset="0"/>
              </a:rPr>
              <a:t>Cambridge International</a:t>
            </a:r>
            <a:r>
              <a:rPr lang="it-IT" sz="2200" b="1" dirty="0">
                <a:effectLst/>
                <a:latin typeface="Arial" panose="020B0604020202020204" pitchFamily="34" charset="0"/>
                <a:ea typeface="Calibri" panose="020F0502020204030204" pitchFamily="34" charset="0"/>
                <a:cs typeface="Arial" panose="020B0604020202020204" pitchFamily="34" charset="0"/>
              </a:rPr>
              <a:t>: un contesto ideale per costruire e sviluppare un curriculum bilingue.</a:t>
            </a:r>
            <a:endParaRPr lang="en-GB" sz="22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it-IT" sz="1900" dirty="0">
                <a:effectLst/>
                <a:latin typeface="Calibri" panose="020F0502020204030204" pitchFamily="34" charset="0"/>
                <a:ea typeface="Calibri" panose="020F0502020204030204" pitchFamily="34" charset="0"/>
                <a:cs typeface="Times New Roman" panose="02020603050405020304" pitchFamily="18" charset="0"/>
              </a:rPr>
              <a:t>Con riferimento a recenti studi in ambito CLIL in Italia, verranno presentati i risultati della prima ricerca condotta in Italia sulle </a:t>
            </a:r>
            <a:r>
              <a:rPr lang="it-IT" sz="1900" b="1" dirty="0">
                <a:effectLst/>
                <a:latin typeface="Calibri" panose="020F0502020204030204" pitchFamily="34" charset="0"/>
                <a:ea typeface="Calibri" panose="020F0502020204030204" pitchFamily="34" charset="0"/>
                <a:cs typeface="Times New Roman" panose="02020603050405020304" pitchFamily="18" charset="0"/>
              </a:rPr>
              <a:t>buone pratiche di insegnamento dei principali IGCSE</a:t>
            </a:r>
            <a:r>
              <a:rPr lang="it-IT" sz="1900" dirty="0">
                <a:effectLst/>
                <a:latin typeface="Calibri" panose="020F0502020204030204" pitchFamily="34" charset="0"/>
                <a:ea typeface="Calibri" panose="020F0502020204030204" pitchFamily="34" charset="0"/>
                <a:cs typeface="Times New Roman" panose="02020603050405020304" pitchFamily="18" charset="0"/>
              </a:rPr>
              <a:t> nelle quasi 400 Cambridge International Schools in Italia. La presentazione si soffermerà anche sulle </a:t>
            </a:r>
            <a:r>
              <a:rPr lang="it-IT" sz="1900" b="1" dirty="0">
                <a:effectLst/>
                <a:latin typeface="Calibri" panose="020F0502020204030204" pitchFamily="34" charset="0"/>
                <a:ea typeface="Calibri" panose="020F0502020204030204" pitchFamily="34" charset="0"/>
                <a:cs typeface="Times New Roman" panose="02020603050405020304" pitchFamily="18" charset="0"/>
              </a:rPr>
              <a:t>opportunità di formazione e aggiornamento per i docenti, le risorse disponibili per l’insegnamento,</a:t>
            </a:r>
            <a:r>
              <a:rPr lang="it-IT" sz="1900" dirty="0">
                <a:effectLst/>
                <a:latin typeface="Calibri" panose="020F0502020204030204" pitchFamily="34" charset="0"/>
                <a:ea typeface="Calibri" panose="020F0502020204030204" pitchFamily="34" charset="0"/>
                <a:cs typeface="Times New Roman" panose="02020603050405020304" pitchFamily="18" charset="0"/>
              </a:rPr>
              <a:t> dalla programmazione alla verifica e valutazione, tali da rendere i programmi </a:t>
            </a:r>
            <a:r>
              <a:rPr lang="it-IT" sz="1900" b="1" dirty="0">
                <a:effectLst/>
                <a:latin typeface="Calibri" panose="020F0502020204030204" pitchFamily="34" charset="0"/>
                <a:ea typeface="Calibri" panose="020F0502020204030204" pitchFamily="34" charset="0"/>
                <a:cs typeface="Times New Roman" panose="02020603050405020304" pitchFamily="18" charset="0"/>
              </a:rPr>
              <a:t>Cambridge International un contesto ideale per costruire e sviluppare dei percorsi CLIL </a:t>
            </a:r>
            <a:r>
              <a:rPr lang="it-IT" sz="1900" dirty="0">
                <a:effectLst/>
                <a:latin typeface="Calibri" panose="020F0502020204030204" pitchFamily="34" charset="0"/>
                <a:ea typeface="Calibri" panose="020F0502020204030204" pitchFamily="34" charset="0"/>
                <a:cs typeface="Times New Roman" panose="02020603050405020304" pitchFamily="18" charset="0"/>
              </a:rPr>
              <a:t>fino alla realizzazione di un curriculum bilingue ed internazionale.</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79765391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4789-8317-D848-CF61-2B1369A7723C}"/>
              </a:ext>
            </a:extLst>
          </p:cNvPr>
          <p:cNvSpPr>
            <a:spLocks noGrp="1"/>
          </p:cNvSpPr>
          <p:nvPr>
            <p:ph type="title"/>
          </p:nvPr>
        </p:nvSpPr>
        <p:spPr/>
        <p:txBody>
          <a:bodyPr/>
          <a:lstStyle/>
          <a:p>
            <a:r>
              <a:rPr lang="it-IT" dirty="0"/>
              <a:t>Parleremo di ...</a:t>
            </a:r>
            <a:endParaRPr lang="en-GB" dirty="0"/>
          </a:p>
        </p:txBody>
      </p:sp>
      <p:sp>
        <p:nvSpPr>
          <p:cNvPr id="3" name="Content Placeholder 2">
            <a:extLst>
              <a:ext uri="{FF2B5EF4-FFF2-40B4-BE49-F238E27FC236}">
                <a16:creationId xmlns:a16="http://schemas.microsoft.com/office/drawing/2014/main" id="{BBF837A4-5FAF-18F3-C030-A17A394D3D50}"/>
              </a:ext>
            </a:extLst>
          </p:cNvPr>
          <p:cNvSpPr>
            <a:spLocks noGrp="1"/>
          </p:cNvSpPr>
          <p:nvPr>
            <p:ph idx="1"/>
          </p:nvPr>
        </p:nvSpPr>
        <p:spPr/>
        <p:txBody>
          <a:bodyPr/>
          <a:lstStyle/>
          <a:p>
            <a:r>
              <a:rPr lang="it-IT" dirty="0"/>
              <a:t>Cambridge Assessment International Education e gli IGCSE</a:t>
            </a:r>
          </a:p>
          <a:p>
            <a:r>
              <a:rPr lang="it-IT" dirty="0"/>
              <a:t>Alcuni riferimenti teorici</a:t>
            </a:r>
          </a:p>
          <a:p>
            <a:r>
              <a:rPr lang="it-IT" dirty="0"/>
              <a:t>Lo studio sulle best practice degli IGCSE nella scuola italiana</a:t>
            </a:r>
          </a:p>
          <a:p>
            <a:r>
              <a:rPr lang="it-IT" dirty="0"/>
              <a:t>I benefici per gli studenti</a:t>
            </a:r>
          </a:p>
          <a:p>
            <a:r>
              <a:rPr lang="it-IT" dirty="0"/>
              <a:t>I benefici per i docenti</a:t>
            </a:r>
          </a:p>
          <a:p>
            <a:endParaRPr lang="it-IT" dirty="0"/>
          </a:p>
          <a:p>
            <a:endParaRPr lang="it-IT" dirty="0"/>
          </a:p>
          <a:p>
            <a:endParaRPr lang="en-GB" dirty="0"/>
          </a:p>
        </p:txBody>
      </p:sp>
    </p:spTree>
    <p:extLst>
      <p:ext uri="{BB962C8B-B14F-4D97-AF65-F5344CB8AC3E}">
        <p14:creationId xmlns:p14="http://schemas.microsoft.com/office/powerpoint/2010/main" val="283547651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iagram showing the Cambridge University Press &amp; Assessment as part of the the University of Cambridge.">
            <a:extLst>
              <a:ext uri="{FF2B5EF4-FFF2-40B4-BE49-F238E27FC236}">
                <a16:creationId xmlns:a16="http://schemas.microsoft.com/office/drawing/2014/main" id="{938C4D78-2EBA-6507-DE5F-0DD51807C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77" y="1856649"/>
            <a:ext cx="8868966" cy="4005039"/>
          </a:xfrm>
          <a:prstGeom prst="rect">
            <a:avLst/>
          </a:prstGeom>
        </p:spPr>
      </p:pic>
      <p:sp>
        <p:nvSpPr>
          <p:cNvPr id="7" name="Title 1">
            <a:extLst>
              <a:ext uri="{FF2B5EF4-FFF2-40B4-BE49-F238E27FC236}">
                <a16:creationId xmlns:a16="http://schemas.microsoft.com/office/drawing/2014/main" id="{F401ABD6-D81E-3740-8B95-59D496C039EA}"/>
              </a:ext>
            </a:extLst>
          </p:cNvPr>
          <p:cNvSpPr>
            <a:spLocks noGrp="1"/>
          </p:cNvSpPr>
          <p:nvPr>
            <p:ph type="title"/>
          </p:nvPr>
        </p:nvSpPr>
        <p:spPr>
          <a:xfrm>
            <a:off x="188177" y="140733"/>
            <a:ext cx="8641556" cy="801116"/>
          </a:xfrm>
        </p:spPr>
        <p:txBody>
          <a:bodyPr/>
          <a:lstStyle/>
          <a:p>
            <a:r>
              <a:rPr lang="en-GB" dirty="0" err="1"/>
              <a:t>Siamo</a:t>
            </a:r>
            <a:r>
              <a:rPr lang="en-GB" dirty="0"/>
              <a:t> </a:t>
            </a:r>
            <a:r>
              <a:rPr lang="en-GB" dirty="0" err="1"/>
              <a:t>parte</a:t>
            </a:r>
            <a:r>
              <a:rPr lang="en-GB" dirty="0"/>
              <a:t> </a:t>
            </a:r>
            <a:r>
              <a:rPr lang="en-GB" dirty="0" err="1"/>
              <a:t>dell’Università</a:t>
            </a:r>
            <a:r>
              <a:rPr lang="en-GB" dirty="0"/>
              <a:t> di Cambridge</a:t>
            </a:r>
          </a:p>
        </p:txBody>
      </p:sp>
      <p:sp>
        <p:nvSpPr>
          <p:cNvPr id="2" name="Slide Number Placeholder 1">
            <a:extLst>
              <a:ext uri="{FF2B5EF4-FFF2-40B4-BE49-F238E27FC236}">
                <a16:creationId xmlns:a16="http://schemas.microsoft.com/office/drawing/2014/main" id="{6BF94A51-D97C-AF4E-832C-9B3AE26DC3B5}"/>
              </a:ext>
            </a:extLst>
          </p:cNvPr>
          <p:cNvSpPr>
            <a:spLocks noGrp="1"/>
          </p:cNvSpPr>
          <p:nvPr>
            <p:ph type="sldNum" sz="quarter" idx="11"/>
          </p:nvPr>
        </p:nvSpPr>
        <p:spPr>
          <a:xfrm>
            <a:off x="8271273" y="1107283"/>
            <a:ext cx="621506" cy="155912"/>
          </a:xfrm>
          <a:prstGeom prst="rect">
            <a:avLst/>
          </a:prstGeom>
        </p:spPr>
        <p:txBody>
          <a:bodyPr vert="horz" lIns="0" tIns="0" rIns="0" bIns="0" rtlCol="0" anchor="t" anchorCtr="0"/>
          <a:lstStyle>
            <a:defPPr>
              <a:defRPr lang="en-US"/>
            </a:defPPr>
            <a:lvl1pPr marL="0" algn="r" defTabSz="685800" rtl="0" eaLnBrk="1" latinLnBrk="0" hangingPunct="1">
              <a:defRPr sz="600" kern="1200">
                <a:solidFill>
                  <a:srgbClr val="4B5057"/>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6580B96C-853A-4F26-91B4-F0764DB54639}" type="slidenum">
              <a:rPr lang="en-GB" smtClean="0"/>
              <a:pPr/>
              <a:t>4</a:t>
            </a:fld>
            <a:endParaRPr lang="en-GB"/>
          </a:p>
        </p:txBody>
      </p:sp>
      <p:sp>
        <p:nvSpPr>
          <p:cNvPr id="10" name="Title 1">
            <a:extLst>
              <a:ext uri="{FF2B5EF4-FFF2-40B4-BE49-F238E27FC236}">
                <a16:creationId xmlns:a16="http://schemas.microsoft.com/office/drawing/2014/main" id="{87068BAE-9695-6E97-C720-21F07420559F}"/>
              </a:ext>
            </a:extLst>
          </p:cNvPr>
          <p:cNvSpPr txBox="1">
            <a:spLocks/>
          </p:cNvSpPr>
          <p:nvPr/>
        </p:nvSpPr>
        <p:spPr bwMode="auto">
          <a:xfrm>
            <a:off x="171450" y="937022"/>
            <a:ext cx="8868966" cy="58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normAutofit/>
          </a:bodyPr>
          <a:lstStyle>
            <a:lvl1pPr algn="l" rtl="0" eaLnBrk="1" fontAlgn="base" hangingPunct="1">
              <a:spcBef>
                <a:spcPct val="0"/>
              </a:spcBef>
              <a:spcAft>
                <a:spcPct val="0"/>
              </a:spcAft>
              <a:defRPr sz="3200" b="1">
                <a:solidFill>
                  <a:schemeClr val="bg1"/>
                </a:solidFill>
                <a:latin typeface="+mj-lt"/>
                <a:ea typeface="ＭＳ Ｐゴシック" charset="0"/>
                <a:cs typeface="ＭＳ Ｐゴシック" panose="020B0600070205080204" pitchFamily="34" charset="-128"/>
              </a:defRPr>
            </a:lvl1pPr>
            <a:lvl2pPr algn="l" rtl="0" eaLnBrk="1" fontAlgn="base" hangingPunct="1">
              <a:spcBef>
                <a:spcPct val="0"/>
              </a:spcBef>
              <a:spcAft>
                <a:spcPct val="0"/>
              </a:spcAft>
              <a:defRPr sz="3200" b="1">
                <a:solidFill>
                  <a:schemeClr val="bg1"/>
                </a:solidFill>
                <a:latin typeface="Arial" charset="0"/>
                <a:ea typeface="ＭＳ Ｐゴシック" charset="0"/>
                <a:cs typeface="ＭＳ Ｐゴシック" panose="020B0600070205080204" pitchFamily="34" charset="-128"/>
              </a:defRPr>
            </a:lvl2pPr>
            <a:lvl3pPr algn="l" rtl="0" eaLnBrk="1" fontAlgn="base" hangingPunct="1">
              <a:spcBef>
                <a:spcPct val="0"/>
              </a:spcBef>
              <a:spcAft>
                <a:spcPct val="0"/>
              </a:spcAft>
              <a:defRPr sz="3200" b="1">
                <a:solidFill>
                  <a:schemeClr val="bg1"/>
                </a:solidFill>
                <a:latin typeface="Arial" charset="0"/>
                <a:ea typeface="ＭＳ Ｐゴシック" charset="0"/>
                <a:cs typeface="ＭＳ Ｐゴシック" panose="020B0600070205080204" pitchFamily="34" charset="-128"/>
              </a:defRPr>
            </a:lvl3pPr>
            <a:lvl4pPr algn="l" rtl="0" eaLnBrk="1" fontAlgn="base" hangingPunct="1">
              <a:spcBef>
                <a:spcPct val="0"/>
              </a:spcBef>
              <a:spcAft>
                <a:spcPct val="0"/>
              </a:spcAft>
              <a:defRPr sz="3200" b="1">
                <a:solidFill>
                  <a:schemeClr val="bg1"/>
                </a:solidFill>
                <a:latin typeface="Arial" charset="0"/>
                <a:ea typeface="ＭＳ Ｐゴシック" charset="0"/>
                <a:cs typeface="ＭＳ Ｐゴシック" panose="020B0600070205080204" pitchFamily="34" charset="-128"/>
              </a:defRPr>
            </a:lvl4pPr>
            <a:lvl5pPr algn="l" rtl="0" eaLnBrk="1" fontAlgn="base" hangingPunct="1">
              <a:spcBef>
                <a:spcPct val="0"/>
              </a:spcBef>
              <a:spcAft>
                <a:spcPct val="0"/>
              </a:spcAft>
              <a:defRPr sz="3200" b="1">
                <a:solidFill>
                  <a:schemeClr val="bg1"/>
                </a:solidFill>
                <a:latin typeface="Arial" charset="0"/>
                <a:ea typeface="ＭＳ Ｐゴシック" charset="0"/>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a:lstStyle>
          <a:p>
            <a:r>
              <a:rPr lang="it-IT" sz="2400" kern="0">
                <a:ea typeface="ＭＳ Ｐゴシック"/>
              </a:rPr>
              <a:t>Cos'è Cambridge International ?</a:t>
            </a:r>
            <a:endParaRPr lang="en-US" sz="2400" kern="0">
              <a:ea typeface="ＭＳ Ｐゴシック"/>
            </a:endParaRPr>
          </a:p>
        </p:txBody>
      </p:sp>
      <p:sp>
        <p:nvSpPr>
          <p:cNvPr id="3" name="Rectangle 2">
            <a:extLst>
              <a:ext uri="{FF2B5EF4-FFF2-40B4-BE49-F238E27FC236}">
                <a16:creationId xmlns:a16="http://schemas.microsoft.com/office/drawing/2014/main" id="{04FB1AD5-84B7-2F18-56F6-7EB33F58A278}"/>
              </a:ext>
            </a:extLst>
          </p:cNvPr>
          <p:cNvSpPr/>
          <p:nvPr/>
        </p:nvSpPr>
        <p:spPr>
          <a:xfrm>
            <a:off x="1911667" y="4251960"/>
            <a:ext cx="1791653" cy="162543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C00000"/>
                </a:solidFill>
              </a:ln>
              <a:noFill/>
            </a:endParaRPr>
          </a:p>
        </p:txBody>
      </p:sp>
      <p:cxnSp>
        <p:nvCxnSpPr>
          <p:cNvPr id="6" name="Straight Arrow Connector 5">
            <a:extLst>
              <a:ext uri="{FF2B5EF4-FFF2-40B4-BE49-F238E27FC236}">
                <a16:creationId xmlns:a16="http://schemas.microsoft.com/office/drawing/2014/main" id="{6282911B-315B-F9D9-7835-33F0FC065C31}"/>
              </a:ext>
            </a:extLst>
          </p:cNvPr>
          <p:cNvCxnSpPr/>
          <p:nvPr/>
        </p:nvCxnSpPr>
        <p:spPr>
          <a:xfrm>
            <a:off x="2614613" y="3693560"/>
            <a:ext cx="192881" cy="523346"/>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0079741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2E54A-A8B6-2FC1-C1CD-208FD4EA01BA}"/>
              </a:ext>
            </a:extLst>
          </p:cNvPr>
          <p:cNvSpPr>
            <a:spLocks noGrp="1"/>
          </p:cNvSpPr>
          <p:nvPr>
            <p:ph type="title"/>
          </p:nvPr>
        </p:nvSpPr>
        <p:spPr>
          <a:xfrm>
            <a:off x="251222" y="298303"/>
            <a:ext cx="8641556" cy="468717"/>
          </a:xfrm>
        </p:spPr>
        <p:txBody>
          <a:bodyPr/>
          <a:lstStyle/>
          <a:p>
            <a:r>
              <a:rPr lang="it-IT" dirty="0"/>
              <a:t>Cambridge Assessment </a:t>
            </a:r>
            <a:r>
              <a:rPr lang="it-IT"/>
              <a:t>International Education</a:t>
            </a:r>
            <a:endParaRPr lang="en-GB" dirty="0"/>
          </a:p>
        </p:txBody>
      </p:sp>
      <p:pic>
        <p:nvPicPr>
          <p:cNvPr id="4" name="Content Placeholder 3" descr="Cambridge Pathway diagram">
            <a:extLst>
              <a:ext uri="{FF2B5EF4-FFF2-40B4-BE49-F238E27FC236}">
                <a16:creationId xmlns:a16="http://schemas.microsoft.com/office/drawing/2014/main" id="{6AF41F1A-230B-05B6-D2D8-E0B0D09D307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148" t="5904" r="3045" b="3709"/>
          <a:stretch/>
        </p:blipFill>
        <p:spPr>
          <a:xfrm>
            <a:off x="401646" y="2203848"/>
            <a:ext cx="8340710" cy="3507581"/>
          </a:xfrm>
          <a:prstGeom prst="rect">
            <a:avLst/>
          </a:prstGeom>
        </p:spPr>
      </p:pic>
    </p:spTree>
    <p:extLst>
      <p:ext uri="{BB962C8B-B14F-4D97-AF65-F5344CB8AC3E}">
        <p14:creationId xmlns:p14="http://schemas.microsoft.com/office/powerpoint/2010/main" val="159339175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DB600-18F7-B0DB-50A3-F56D5731AB26}"/>
              </a:ext>
            </a:extLst>
          </p:cNvPr>
          <p:cNvSpPr>
            <a:spLocks noGrp="1"/>
          </p:cNvSpPr>
          <p:nvPr>
            <p:ph type="title"/>
          </p:nvPr>
        </p:nvSpPr>
        <p:spPr>
          <a:xfrm>
            <a:off x="144886" y="-146051"/>
            <a:ext cx="8371655" cy="1325563"/>
          </a:xfrm>
        </p:spPr>
        <p:txBody>
          <a:bodyPr/>
          <a:lstStyle/>
          <a:p>
            <a:r>
              <a:rPr lang="it-IT" dirty="0"/>
              <a:t>(International) General Certificate of Secondary Education </a:t>
            </a:r>
            <a:endParaRPr lang="en-GB" dirty="0"/>
          </a:p>
        </p:txBody>
      </p:sp>
      <p:sp>
        <p:nvSpPr>
          <p:cNvPr id="3" name="Text Placeholder 2">
            <a:extLst>
              <a:ext uri="{FF2B5EF4-FFF2-40B4-BE49-F238E27FC236}">
                <a16:creationId xmlns:a16="http://schemas.microsoft.com/office/drawing/2014/main" id="{FB37086C-8970-2797-6DD5-6595FC350A72}"/>
              </a:ext>
            </a:extLst>
          </p:cNvPr>
          <p:cNvSpPr>
            <a:spLocks noGrp="1"/>
          </p:cNvSpPr>
          <p:nvPr>
            <p:ph type="body" idx="1"/>
          </p:nvPr>
        </p:nvSpPr>
        <p:spPr>
          <a:xfrm>
            <a:off x="627459" y="1018382"/>
            <a:ext cx="3868340" cy="823912"/>
          </a:xfrm>
        </p:spPr>
        <p:txBody>
          <a:bodyPr/>
          <a:lstStyle/>
          <a:p>
            <a:r>
              <a:rPr lang="it-IT" sz="2400" dirty="0"/>
              <a:t>Studenti in UK	</a:t>
            </a:r>
            <a:endParaRPr lang="en-GB" sz="2400" dirty="0"/>
          </a:p>
        </p:txBody>
      </p:sp>
      <p:sp>
        <p:nvSpPr>
          <p:cNvPr id="4" name="Content Placeholder 3">
            <a:extLst>
              <a:ext uri="{FF2B5EF4-FFF2-40B4-BE49-F238E27FC236}">
                <a16:creationId xmlns:a16="http://schemas.microsoft.com/office/drawing/2014/main" id="{8B602074-9D79-08DD-8FD8-628E9B5C8FC1}"/>
              </a:ext>
            </a:extLst>
          </p:cNvPr>
          <p:cNvSpPr>
            <a:spLocks noGrp="1"/>
          </p:cNvSpPr>
          <p:nvPr>
            <p:ph sz="half" idx="2"/>
          </p:nvPr>
        </p:nvSpPr>
        <p:spPr>
          <a:xfrm>
            <a:off x="356260" y="2505075"/>
            <a:ext cx="4141922" cy="3684588"/>
          </a:xfrm>
        </p:spPr>
        <p:txBody>
          <a:bodyPr/>
          <a:lstStyle/>
          <a:p>
            <a:r>
              <a:rPr lang="it-IT" dirty="0"/>
              <a:t>14+ GCSE (2 anni)</a:t>
            </a:r>
          </a:p>
          <a:p>
            <a:pPr marL="0" indent="0">
              <a:buNone/>
            </a:pPr>
            <a:r>
              <a:rPr lang="it-IT" sz="1600" dirty="0">
                <a:latin typeface="Calibri" panose="020F0502020204030204" pitchFamily="34" charset="0"/>
                <a:cs typeface="Times New Roman" panose="02020603050405020304" pitchFamily="18" charset="0"/>
              </a:rPr>
              <a:t>n.9 esami</a:t>
            </a:r>
          </a:p>
          <a:p>
            <a:pPr marL="0" indent="0">
              <a:buNone/>
            </a:pPr>
            <a:r>
              <a:rPr lang="it-IT" sz="1600" i="1" dirty="0">
                <a:latin typeface="Calibri" panose="020F0502020204030204" pitchFamily="34" charset="0"/>
                <a:cs typeface="Times New Roman" panose="02020603050405020304" pitchFamily="18" charset="0"/>
              </a:rPr>
              <a:t>Maths, English, Science, Enrichment            programme</a:t>
            </a:r>
            <a:r>
              <a:rPr lang="it-IT" sz="1600" dirty="0">
                <a:latin typeface="Calibri" panose="020F0502020204030204" pitchFamily="34" charset="0"/>
                <a:cs typeface="Times New Roman" panose="02020603050405020304" pitchFamily="18" charset="0"/>
              </a:rPr>
              <a:t> (</a:t>
            </a:r>
            <a:r>
              <a:rPr lang="it-IT" sz="1600" i="1" dirty="0">
                <a:latin typeface="Calibri" panose="020F0502020204030204" pitchFamily="34" charset="0"/>
                <a:cs typeface="Times New Roman" panose="02020603050405020304" pitchFamily="18" charset="0"/>
              </a:rPr>
              <a:t>PSHE, Physical Education, Arts</a:t>
            </a:r>
            <a:r>
              <a:rPr lang="it-IT" sz="1600" dirty="0">
                <a:latin typeface="Calibri" panose="020F0502020204030204" pitchFamily="34" charset="0"/>
                <a:cs typeface="Times New Roman" panose="02020603050405020304" pitchFamily="18" charset="0"/>
              </a:rPr>
              <a:t>)</a:t>
            </a:r>
          </a:p>
          <a:p>
            <a:pPr marL="0" indent="0">
              <a:buNone/>
            </a:pPr>
            <a:endParaRPr lang="en-GB" dirty="0"/>
          </a:p>
          <a:p>
            <a:r>
              <a:rPr lang="it-IT" dirty="0"/>
              <a:t>16+ AS/A Level (2 anni)</a:t>
            </a:r>
          </a:p>
          <a:p>
            <a:pPr marL="0" indent="0">
              <a:buNone/>
            </a:pPr>
            <a:r>
              <a:rPr lang="it-IT" sz="1600" dirty="0">
                <a:latin typeface="Calibri" panose="020F0502020204030204" pitchFamily="34" charset="0"/>
                <a:cs typeface="Calibri" panose="020F0502020204030204" pitchFamily="34" charset="0"/>
              </a:rPr>
              <a:t>n. 3-4 esami </a:t>
            </a:r>
          </a:p>
          <a:p>
            <a:pPr marL="0" indent="0">
              <a:buNone/>
            </a:pPr>
            <a:endParaRPr lang="it-IT" sz="1600" dirty="0">
              <a:latin typeface="Calibri" panose="020F0502020204030204" pitchFamily="34" charset="0"/>
              <a:cs typeface="Calibri" panose="020F0502020204030204" pitchFamily="34" charset="0"/>
            </a:endParaRPr>
          </a:p>
          <a:p>
            <a:r>
              <a:rPr lang="it-IT" dirty="0"/>
              <a:t>18+ Undergraduate </a:t>
            </a:r>
          </a:p>
          <a:p>
            <a:pPr marL="0" indent="0">
              <a:buNone/>
            </a:pPr>
            <a:endParaRPr lang="en-GB" dirty="0"/>
          </a:p>
        </p:txBody>
      </p:sp>
      <p:sp>
        <p:nvSpPr>
          <p:cNvPr id="5" name="Text Placeholder 4">
            <a:extLst>
              <a:ext uri="{FF2B5EF4-FFF2-40B4-BE49-F238E27FC236}">
                <a16:creationId xmlns:a16="http://schemas.microsoft.com/office/drawing/2014/main" id="{E3A8CBAF-87A3-ACC4-3440-8DE6026FC4B2}"/>
              </a:ext>
            </a:extLst>
          </p:cNvPr>
          <p:cNvSpPr>
            <a:spLocks noGrp="1"/>
          </p:cNvSpPr>
          <p:nvPr>
            <p:ph type="body" sz="quarter" idx="3"/>
          </p:nvPr>
        </p:nvSpPr>
        <p:spPr>
          <a:xfrm>
            <a:off x="4626767" y="1018381"/>
            <a:ext cx="4372347" cy="823912"/>
          </a:xfrm>
        </p:spPr>
        <p:txBody>
          <a:bodyPr/>
          <a:lstStyle/>
          <a:p>
            <a:r>
              <a:rPr lang="it-IT" sz="2400" dirty="0"/>
              <a:t>Studenti Inglese come L2/LS</a:t>
            </a:r>
            <a:endParaRPr lang="en-GB" sz="2400" dirty="0"/>
          </a:p>
        </p:txBody>
      </p:sp>
      <p:sp>
        <p:nvSpPr>
          <p:cNvPr id="6" name="Content Placeholder 5">
            <a:extLst>
              <a:ext uri="{FF2B5EF4-FFF2-40B4-BE49-F238E27FC236}">
                <a16:creationId xmlns:a16="http://schemas.microsoft.com/office/drawing/2014/main" id="{ABEB5FA6-D662-AC4D-F2D9-1F889B66356F}"/>
              </a:ext>
            </a:extLst>
          </p:cNvPr>
          <p:cNvSpPr>
            <a:spLocks noGrp="1"/>
          </p:cNvSpPr>
          <p:nvPr>
            <p:ph sz="quarter" idx="4"/>
          </p:nvPr>
        </p:nvSpPr>
        <p:spPr/>
        <p:txBody>
          <a:bodyPr/>
          <a:lstStyle/>
          <a:p>
            <a:r>
              <a:rPr lang="it-IT" dirty="0"/>
              <a:t>IGCSE</a:t>
            </a:r>
          </a:p>
          <a:p>
            <a:endParaRPr lang="it-IT" dirty="0"/>
          </a:p>
          <a:p>
            <a:endParaRPr lang="it-IT" dirty="0"/>
          </a:p>
          <a:p>
            <a:endParaRPr lang="it-IT" dirty="0"/>
          </a:p>
          <a:p>
            <a:endParaRPr lang="it-IT" dirty="0"/>
          </a:p>
          <a:p>
            <a:endParaRPr lang="it-IT" dirty="0"/>
          </a:p>
          <a:p>
            <a:r>
              <a:rPr lang="it-IT" dirty="0"/>
              <a:t>AS/A Level</a:t>
            </a:r>
            <a:endParaRPr lang="en-GB" dirty="0"/>
          </a:p>
        </p:txBody>
      </p:sp>
      <p:pic>
        <p:nvPicPr>
          <p:cNvPr id="7" name="Picture 6">
            <a:extLst>
              <a:ext uri="{FF2B5EF4-FFF2-40B4-BE49-F238E27FC236}">
                <a16:creationId xmlns:a16="http://schemas.microsoft.com/office/drawing/2014/main" id="{48D6A642-BEA9-1100-8450-21226B2CDBBE}"/>
              </a:ext>
              <a:ext uri="{C183D7F6-B498-43B3-948B-1728B52AA6E4}">
                <adec:decorative xmlns:adec="http://schemas.microsoft.com/office/drawing/2017/decorative" val="1"/>
              </a:ext>
            </a:extLst>
          </p:cNvPr>
          <p:cNvPicPr>
            <a:picLocks noChangeAspect="1"/>
          </p:cNvPicPr>
          <p:nvPr/>
        </p:nvPicPr>
        <p:blipFill rotWithShape="1">
          <a:blip r:embed="rId3"/>
          <a:srcRect l="21536" t="17780" r="21077" b="10231"/>
          <a:stretch/>
        </p:blipFill>
        <p:spPr>
          <a:xfrm>
            <a:off x="4645820" y="3006726"/>
            <a:ext cx="3367250" cy="2376000"/>
          </a:xfrm>
          <a:prstGeom prst="rect">
            <a:avLst/>
          </a:prstGeom>
          <a:solidFill>
            <a:schemeClr val="accent4">
              <a:lumMod val="20000"/>
              <a:lumOff val="80000"/>
            </a:schemeClr>
          </a:solidFill>
          <a:ln>
            <a:noFill/>
          </a:ln>
        </p:spPr>
      </p:pic>
    </p:spTree>
    <p:extLst>
      <p:ext uri="{BB962C8B-B14F-4D97-AF65-F5344CB8AC3E}">
        <p14:creationId xmlns:p14="http://schemas.microsoft.com/office/powerpoint/2010/main" val="59115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041F7-A195-3BE4-431F-18ECD5EBF44F}"/>
              </a:ext>
            </a:extLst>
          </p:cNvPr>
          <p:cNvSpPr>
            <a:spLocks noGrp="1"/>
          </p:cNvSpPr>
          <p:nvPr>
            <p:ph type="title"/>
          </p:nvPr>
        </p:nvSpPr>
        <p:spPr/>
        <p:txBody>
          <a:bodyPr/>
          <a:lstStyle/>
          <a:p>
            <a:r>
              <a:rPr lang="it-IT" dirty="0"/>
              <a:t>Alcuni riferimenti teorici </a:t>
            </a:r>
            <a:endParaRPr lang="en-GB" dirty="0"/>
          </a:p>
        </p:txBody>
      </p:sp>
      <p:pic>
        <p:nvPicPr>
          <p:cNvPr id="1026" name="Picture 2" descr="CLIL - Do Coyle, Philip Hood, David Marsh - inbunden (9780521112987 ...">
            <a:extLst>
              <a:ext uri="{FF2B5EF4-FFF2-40B4-BE49-F238E27FC236}">
                <a16:creationId xmlns:a16="http://schemas.microsoft.com/office/drawing/2014/main" id="{22925768-37D5-7E6B-5738-2B8FBA69E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696" y="1524828"/>
            <a:ext cx="2317238" cy="3024000"/>
          </a:xfrm>
          <a:prstGeom prst="rect">
            <a:avLst/>
          </a:prstGeom>
          <a:noFill/>
          <a:ln>
            <a:solidFill>
              <a:srgbClr val="575756"/>
            </a:solidFill>
          </a:ln>
          <a:extLst>
            <a:ext uri="{909E8E84-426E-40DD-AFC4-6F175D3DCCD1}">
              <a14:hiddenFill xmlns:a14="http://schemas.microsoft.com/office/drawing/2010/main">
                <a:solidFill>
                  <a:srgbClr val="FFFFFF"/>
                </a:solidFill>
              </a14:hiddenFill>
            </a:ext>
          </a:extLst>
        </p:spPr>
      </p:pic>
      <p:sp>
        <p:nvSpPr>
          <p:cNvPr id="5" name="Sottotitolo 2">
            <a:extLst>
              <a:ext uri="{FF2B5EF4-FFF2-40B4-BE49-F238E27FC236}">
                <a16:creationId xmlns:a16="http://schemas.microsoft.com/office/drawing/2014/main" id="{889606ED-D0F8-FC2A-1AAB-C2EF0ACB2439}"/>
              </a:ext>
            </a:extLst>
          </p:cNvPr>
          <p:cNvSpPr txBox="1">
            <a:spLocks/>
          </p:cNvSpPr>
          <p:nvPr/>
        </p:nvSpPr>
        <p:spPr bwMode="auto">
          <a:xfrm>
            <a:off x="3404686" y="2389051"/>
            <a:ext cx="2645759" cy="16700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normAutofit/>
          </a:bodyPr>
          <a:lstStyle>
            <a:lvl1pPr marL="361950" indent="-361950" algn="l" rtl="0" eaLnBrk="0" fontAlgn="base" hangingPunct="0">
              <a:spcBef>
                <a:spcPts val="900"/>
              </a:spcBef>
              <a:spcAft>
                <a:spcPct val="0"/>
              </a:spcAft>
              <a:buClr>
                <a:srgbClr val="55C2E6"/>
              </a:buClr>
              <a:buFont typeface="Webdings" panose="05030102010509060703" pitchFamily="18" charset="2"/>
              <a:buChar char="4"/>
              <a:defRPr lang="en-US" sz="2400" dirty="0" smtClean="0">
                <a:solidFill>
                  <a:srgbClr val="404040"/>
                </a:solidFill>
                <a:latin typeface="+mn-lt"/>
                <a:ea typeface="MS PGothic" pitchFamily="34" charset="-128"/>
                <a:cs typeface="ＭＳ Ｐゴシック" panose="020B0600070205080204" pitchFamily="34" charset="-128"/>
              </a:defRPr>
            </a:lvl1pPr>
            <a:lvl2pPr marL="638175" indent="-361950" algn="l" rtl="0" eaLnBrk="0" fontAlgn="base" hangingPunct="0">
              <a:spcBef>
                <a:spcPct val="30000"/>
              </a:spcBef>
              <a:spcAft>
                <a:spcPct val="0"/>
              </a:spcAft>
              <a:buClr>
                <a:srgbClr val="55C2E6"/>
              </a:buClr>
              <a:buFont typeface="Webdings" panose="05030102010509060703" pitchFamily="18" charset="2"/>
              <a:buChar char=""/>
              <a:defRPr lang="en-US" sz="2000" dirty="0" smtClean="0">
                <a:solidFill>
                  <a:srgbClr val="404040"/>
                </a:solidFill>
                <a:latin typeface="+mn-lt"/>
                <a:ea typeface="MS PGothic" pitchFamily="34" charset="-128"/>
                <a:cs typeface="ＭＳ Ｐゴシック" panose="020B0600070205080204" pitchFamily="34" charset="-128"/>
              </a:defRPr>
            </a:lvl2pPr>
            <a:lvl3pPr marL="103188" algn="l" rtl="0" eaLnBrk="0" fontAlgn="base" hangingPunct="0">
              <a:spcBef>
                <a:spcPct val="30000"/>
              </a:spcBef>
              <a:spcAft>
                <a:spcPts val="900"/>
              </a:spcAft>
              <a:buClr>
                <a:srgbClr val="55C2E6"/>
              </a:buClr>
              <a:buFont typeface="Webdings" panose="05030102010509060703" pitchFamily="18" charset="2"/>
              <a:defRPr lang="en-US" sz="2400" dirty="0">
                <a:solidFill>
                  <a:srgbClr val="404040"/>
                </a:solidFill>
                <a:latin typeface="+mn-lt"/>
                <a:ea typeface="MS PGothic" pitchFamily="34" charset="-128"/>
                <a:cs typeface="ＭＳ Ｐゴシック" panose="020B0600070205080204" pitchFamily="34" charset="-128"/>
              </a:defRPr>
            </a:lvl3pPr>
            <a:lvl4pPr marL="103188" algn="l" rtl="0" eaLnBrk="0" fontAlgn="base" hangingPunct="0">
              <a:spcBef>
                <a:spcPct val="30000"/>
              </a:spcBef>
              <a:spcAft>
                <a:spcPct val="0"/>
              </a:spcAft>
              <a:buClr>
                <a:srgbClr val="55C2E6"/>
              </a:buClr>
              <a:buFont typeface="Webdings" panose="05030102010509060703" pitchFamily="18" charset="2"/>
              <a:defRPr sz="2000">
                <a:solidFill>
                  <a:schemeClr val="tx1"/>
                </a:solidFill>
                <a:latin typeface="+mn-lt"/>
                <a:ea typeface="MS PGothic" pitchFamily="34" charset="-128"/>
                <a:cs typeface="ＭＳ Ｐゴシック" panose="020B0600070205080204" pitchFamily="34" charset="-128"/>
              </a:defRPr>
            </a:lvl4pPr>
            <a:lvl5pPr marL="862013" indent="-228600" algn="l" defTabSz="931863" rtl="0" eaLnBrk="0" fontAlgn="base" hangingPunct="0">
              <a:spcBef>
                <a:spcPct val="30000"/>
              </a:spcBef>
              <a:spcAft>
                <a:spcPct val="0"/>
              </a:spcAft>
              <a:buClr>
                <a:srgbClr val="55C2E6"/>
              </a:buClr>
              <a:buFont typeface="Webdings" panose="05030102010509060703" pitchFamily="18" charset="2"/>
              <a:buChar char=""/>
              <a:defRPr sz="2400">
                <a:solidFill>
                  <a:schemeClr val="tx1"/>
                </a:solidFill>
                <a:latin typeface="+mn-lt"/>
                <a:ea typeface="MS PGothic" pitchFamily="34" charset="-128"/>
                <a:cs typeface="ＭＳ Ｐゴシック" panose="020B0600070205080204" pitchFamily="34" charset="-128"/>
              </a:defRPr>
            </a:lvl5pPr>
            <a:lvl6pPr marL="25146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6pPr>
            <a:lvl7pPr marL="29718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7pPr>
            <a:lvl8pPr marL="34290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8pPr>
            <a:lvl9pPr marL="3886200" indent="-228600" algn="l" rtl="0" eaLnBrk="1" fontAlgn="base" hangingPunct="1">
              <a:spcBef>
                <a:spcPct val="30000"/>
              </a:spcBef>
              <a:spcAft>
                <a:spcPct val="0"/>
              </a:spcAft>
              <a:buClr>
                <a:schemeClr val="accent1"/>
              </a:buClr>
              <a:buFont typeface="Webdings" pitchFamily="18" charset="2"/>
              <a:buChar char=""/>
              <a:defRPr sz="1400">
                <a:solidFill>
                  <a:schemeClr val="tx1"/>
                </a:solidFill>
                <a:latin typeface="+mn-lt"/>
                <a:ea typeface="+mn-ea"/>
              </a:defRPr>
            </a:lvl9pPr>
          </a:lstStyle>
          <a:p>
            <a:pPr marL="0" indent="0" algn="ctr">
              <a:buNone/>
            </a:pPr>
            <a:r>
              <a:rPr lang="it-IT" sz="1200" kern="0" dirty="0"/>
              <a:t>Corso di Dottorato in Studi Linguistici, Letterari e Interculturali </a:t>
            </a:r>
          </a:p>
          <a:p>
            <a:pPr marL="0" indent="0" algn="ctr">
              <a:buNone/>
            </a:pPr>
            <a:r>
              <a:rPr lang="it-IT" sz="1200" kern="0" dirty="0"/>
              <a:t>in ambito Europeo ed Extraeuropeo</a:t>
            </a:r>
          </a:p>
          <a:p>
            <a:pPr marL="0" indent="0" algn="ctr">
              <a:buNone/>
            </a:pPr>
            <a:r>
              <a:rPr lang="it-IT" sz="1200" kern="0" dirty="0"/>
              <a:t>XXIX ciclo</a:t>
            </a:r>
          </a:p>
          <a:p>
            <a:pPr marL="0" indent="0">
              <a:buNone/>
            </a:pPr>
            <a:r>
              <a:rPr lang="it-IT" sz="1100" b="1" i="1" kern="0" dirty="0"/>
              <a:t>Academic Language Functions in CLIL discourse: A classroom-based research study</a:t>
            </a:r>
            <a:endParaRPr lang="it-IT" sz="1100" i="1" kern="0" dirty="0"/>
          </a:p>
        </p:txBody>
      </p:sp>
      <p:pic>
        <p:nvPicPr>
          <p:cNvPr id="6" name="Immagine 6" descr="ile:Logo Università degli Studi di Milano.jpg">
            <a:hlinkClick r:id="rId4"/>
            <a:extLst>
              <a:ext uri="{FF2B5EF4-FFF2-40B4-BE49-F238E27FC236}">
                <a16:creationId xmlns:a16="http://schemas.microsoft.com/office/drawing/2014/main" id="{D275FA95-1FDA-7BC3-AA1B-8E84558D0F8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3144" y="1729676"/>
            <a:ext cx="565973" cy="607944"/>
          </a:xfrm>
          <a:prstGeom prst="rect">
            <a:avLst/>
          </a:prstGeom>
          <a:noFill/>
          <a:ln>
            <a:noFill/>
          </a:ln>
        </p:spPr>
      </p:pic>
      <p:pic>
        <p:nvPicPr>
          <p:cNvPr id="7" name="Picture 6">
            <a:extLst>
              <a:ext uri="{FF2B5EF4-FFF2-40B4-BE49-F238E27FC236}">
                <a16:creationId xmlns:a16="http://schemas.microsoft.com/office/drawing/2014/main" id="{F157D2AC-E2A8-822B-8F06-74711B98352E}"/>
              </a:ext>
            </a:extLst>
          </p:cNvPr>
          <p:cNvPicPr>
            <a:picLocks noChangeAspect="1"/>
          </p:cNvPicPr>
          <p:nvPr/>
        </p:nvPicPr>
        <p:blipFill>
          <a:blip r:embed="rId6"/>
          <a:stretch>
            <a:fillRect/>
          </a:stretch>
        </p:blipFill>
        <p:spPr>
          <a:xfrm>
            <a:off x="6596195" y="1596080"/>
            <a:ext cx="2160000" cy="3042264"/>
          </a:xfrm>
          <a:prstGeom prst="rect">
            <a:avLst/>
          </a:prstGeom>
          <a:noFill/>
          <a:ln>
            <a:solidFill>
              <a:srgbClr val="575756"/>
            </a:solidFill>
          </a:ln>
        </p:spPr>
      </p:pic>
      <p:sp>
        <p:nvSpPr>
          <p:cNvPr id="9" name="TextBox 8">
            <a:extLst>
              <a:ext uri="{FF2B5EF4-FFF2-40B4-BE49-F238E27FC236}">
                <a16:creationId xmlns:a16="http://schemas.microsoft.com/office/drawing/2014/main" id="{E967C47D-F618-59FA-0F3C-A2F22D25E28B}"/>
              </a:ext>
            </a:extLst>
          </p:cNvPr>
          <p:cNvSpPr txBox="1"/>
          <p:nvPr/>
        </p:nvSpPr>
        <p:spPr>
          <a:xfrm>
            <a:off x="3404686" y="4718503"/>
            <a:ext cx="2927268" cy="1384995"/>
          </a:xfrm>
          <a:prstGeom prst="rect">
            <a:avLst/>
          </a:prstGeom>
          <a:noFill/>
        </p:spPr>
        <p:txBody>
          <a:bodyPr wrap="square">
            <a:spAutoFit/>
          </a:bodyPr>
          <a:lstStyle/>
          <a:p>
            <a:r>
              <a:rPr lang="en-GB" sz="1400" dirty="0"/>
              <a:t>[…] </a:t>
            </a:r>
            <a:r>
              <a:rPr lang="en-GB" sz="1400" i="1" dirty="0">
                <a:effectLst/>
              </a:rPr>
              <a:t>The Cambridge International Examination (CIE) provides teachers with </a:t>
            </a:r>
            <a:r>
              <a:rPr lang="en-GB" sz="1400" b="1" i="1" dirty="0">
                <a:effectLst/>
              </a:rPr>
              <a:t>high quality material, resources and also professional development courses </a:t>
            </a:r>
            <a:r>
              <a:rPr lang="en-GB" sz="1400" dirty="0">
                <a:effectLst/>
              </a:rPr>
              <a:t>[…].</a:t>
            </a:r>
            <a:endParaRPr lang="en-GB" sz="1400" i="1" dirty="0"/>
          </a:p>
        </p:txBody>
      </p:sp>
      <p:sp>
        <p:nvSpPr>
          <p:cNvPr id="11" name="TextBox 10">
            <a:extLst>
              <a:ext uri="{FF2B5EF4-FFF2-40B4-BE49-F238E27FC236}">
                <a16:creationId xmlns:a16="http://schemas.microsoft.com/office/drawing/2014/main" id="{9FBB2D6B-DE8A-4BD9-9120-25D2E2DCBBAF}"/>
              </a:ext>
            </a:extLst>
          </p:cNvPr>
          <p:cNvSpPr txBox="1"/>
          <p:nvPr/>
        </p:nvSpPr>
        <p:spPr>
          <a:xfrm>
            <a:off x="255319" y="4733855"/>
            <a:ext cx="2927268" cy="1384995"/>
          </a:xfrm>
          <a:prstGeom prst="rect">
            <a:avLst/>
          </a:prstGeom>
          <a:noFill/>
        </p:spPr>
        <p:txBody>
          <a:bodyPr wrap="square">
            <a:spAutoFit/>
          </a:bodyPr>
          <a:lstStyle/>
          <a:p>
            <a:r>
              <a:rPr lang="en-GB" sz="1400" dirty="0">
                <a:effectLst/>
                <a:latin typeface="Calibri" panose="020F0502020204030204" pitchFamily="34" charset="0"/>
                <a:ea typeface="Calibri" panose="020F0502020204030204" pitchFamily="34" charset="0"/>
              </a:rPr>
              <a:t>[…] </a:t>
            </a:r>
            <a:r>
              <a:rPr lang="en-GB" sz="1400" i="1" dirty="0">
                <a:effectLst/>
                <a:latin typeface="Calibri" panose="020F0502020204030204" pitchFamily="34" charset="0"/>
                <a:ea typeface="Calibri" panose="020F0502020204030204" pitchFamily="34" charset="0"/>
              </a:rPr>
              <a:t>Although they are typically developed, taught and assessed according to the British curriculum and standards, </a:t>
            </a:r>
            <a:r>
              <a:rPr lang="en-GB" sz="1400" b="1" i="1" dirty="0">
                <a:effectLst/>
                <a:latin typeface="Calibri" panose="020F0502020204030204" pitchFamily="34" charset="0"/>
                <a:ea typeface="Calibri" panose="020F0502020204030204" pitchFamily="34" charset="0"/>
              </a:rPr>
              <a:t>they can represent a very effective way to implement CLIL methodology </a:t>
            </a:r>
            <a:r>
              <a:rPr lang="en-GB" sz="1400" dirty="0">
                <a:effectLst/>
                <a:latin typeface="Calibri" panose="020F0502020204030204" pitchFamily="34" charset="0"/>
                <a:ea typeface="Calibri" panose="020F0502020204030204" pitchFamily="34" charset="0"/>
              </a:rPr>
              <a:t>[…].</a:t>
            </a:r>
            <a:endParaRPr lang="en-GB" sz="1400" b="1" dirty="0"/>
          </a:p>
        </p:txBody>
      </p:sp>
      <p:sp>
        <p:nvSpPr>
          <p:cNvPr id="13" name="TextBox 12">
            <a:extLst>
              <a:ext uri="{FF2B5EF4-FFF2-40B4-BE49-F238E27FC236}">
                <a16:creationId xmlns:a16="http://schemas.microsoft.com/office/drawing/2014/main" id="{82FEBB0B-7185-C421-5F7B-72CC572F702A}"/>
              </a:ext>
            </a:extLst>
          </p:cNvPr>
          <p:cNvSpPr txBox="1"/>
          <p:nvPr/>
        </p:nvSpPr>
        <p:spPr>
          <a:xfrm>
            <a:off x="6371111" y="4710747"/>
            <a:ext cx="2772889" cy="1815882"/>
          </a:xfrm>
          <a:prstGeom prst="rect">
            <a:avLst/>
          </a:prstGeom>
          <a:noFill/>
        </p:spPr>
        <p:txBody>
          <a:bodyPr wrap="square">
            <a:spAutoFit/>
          </a:bodyPr>
          <a:lstStyle/>
          <a:p>
            <a:r>
              <a:rPr lang="en-GB" sz="1400" dirty="0"/>
              <a:t>[…] </a:t>
            </a:r>
            <a:r>
              <a:rPr lang="en-GB" sz="1400" i="1" dirty="0"/>
              <a:t>Today, Cambridge IGCSE programmes </a:t>
            </a:r>
            <a:r>
              <a:rPr lang="en-GB" sz="1400" b="1" i="1" dirty="0"/>
              <a:t>provide a high-quality option for building a bilingual curriculum </a:t>
            </a:r>
            <a:r>
              <a:rPr lang="en-GB" sz="1400" i="1" dirty="0"/>
              <a:t>within the Italian school, </a:t>
            </a:r>
            <a:r>
              <a:rPr lang="en-GB" sz="1400" b="1" i="1" dirty="0"/>
              <a:t>particularly for those using </a:t>
            </a:r>
            <a:r>
              <a:rPr lang="en-GB" sz="1400" i="1" dirty="0"/>
              <a:t>Content and Language Integrated Learning </a:t>
            </a:r>
            <a:r>
              <a:rPr lang="en-GB" sz="1400" b="1" i="1" dirty="0"/>
              <a:t>(CLIL)</a:t>
            </a:r>
            <a:r>
              <a:rPr lang="en-GB" sz="1400" dirty="0"/>
              <a:t> […].</a:t>
            </a:r>
          </a:p>
        </p:txBody>
      </p:sp>
    </p:spTree>
    <p:extLst>
      <p:ext uri="{BB962C8B-B14F-4D97-AF65-F5344CB8AC3E}">
        <p14:creationId xmlns:p14="http://schemas.microsoft.com/office/powerpoint/2010/main" val="1515359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6531-B6EB-9B0E-4AAF-3C4C6D5AB86E}"/>
              </a:ext>
            </a:extLst>
          </p:cNvPr>
          <p:cNvSpPr>
            <a:spLocks noGrp="1"/>
          </p:cNvSpPr>
          <p:nvPr>
            <p:ph type="title"/>
          </p:nvPr>
        </p:nvSpPr>
        <p:spPr/>
        <p:txBody>
          <a:bodyPr/>
          <a:lstStyle/>
          <a:p>
            <a:r>
              <a:rPr lang="it-IT" dirty="0"/>
              <a:t>Le Research Questions</a:t>
            </a:r>
            <a:endParaRPr lang="en-GB" dirty="0"/>
          </a:p>
        </p:txBody>
      </p:sp>
      <p:sp>
        <p:nvSpPr>
          <p:cNvPr id="3" name="Content Placeholder 2">
            <a:extLst>
              <a:ext uri="{FF2B5EF4-FFF2-40B4-BE49-F238E27FC236}">
                <a16:creationId xmlns:a16="http://schemas.microsoft.com/office/drawing/2014/main" id="{ABFB1FE8-51CF-DE48-C91C-808F28110757}"/>
              </a:ext>
            </a:extLst>
          </p:cNvPr>
          <p:cNvSpPr>
            <a:spLocks noGrp="1"/>
          </p:cNvSpPr>
          <p:nvPr>
            <p:ph idx="1"/>
          </p:nvPr>
        </p:nvSpPr>
        <p:spPr/>
        <p:txBody>
          <a:bodyPr/>
          <a:lstStyle/>
          <a:p>
            <a:pPr marL="0" indent="0">
              <a:lnSpc>
                <a:spcPct val="90000"/>
              </a:lnSpc>
              <a:buNone/>
              <a:defRPr/>
            </a:pPr>
            <a:r>
              <a:rPr lang="en-GB" dirty="0">
                <a:latin typeface="+mn-lt"/>
              </a:rPr>
              <a:t>1. </a:t>
            </a:r>
            <a:r>
              <a:rPr lang="en-GB" b="1" dirty="0" err="1">
                <a:latin typeface="+mn-lt"/>
              </a:rPr>
              <a:t>Quanto</a:t>
            </a:r>
            <a:r>
              <a:rPr lang="en-GB" dirty="0">
                <a:latin typeface="+mn-lt"/>
              </a:rPr>
              <a:t> </a:t>
            </a:r>
            <a:r>
              <a:rPr lang="en-GB" dirty="0" err="1">
                <a:latin typeface="+mn-lt"/>
              </a:rPr>
              <a:t>sono</a:t>
            </a:r>
            <a:r>
              <a:rPr lang="en-GB" dirty="0">
                <a:latin typeface="+mn-lt"/>
              </a:rPr>
              <a:t> </a:t>
            </a:r>
            <a:r>
              <a:rPr lang="en-GB" dirty="0" err="1">
                <a:latin typeface="+mn-lt"/>
              </a:rPr>
              <a:t>diffusi</a:t>
            </a:r>
            <a:r>
              <a:rPr lang="en-GB" dirty="0">
                <a:latin typeface="+mn-lt"/>
              </a:rPr>
              <a:t> </a:t>
            </a:r>
            <a:r>
              <a:rPr lang="en-GB" dirty="0" err="1">
                <a:latin typeface="+mn-lt"/>
              </a:rPr>
              <a:t>gli</a:t>
            </a:r>
            <a:r>
              <a:rPr lang="en-GB" dirty="0">
                <a:latin typeface="+mn-lt"/>
              </a:rPr>
              <a:t> IGCSE </a:t>
            </a:r>
            <a:r>
              <a:rPr lang="en-GB" dirty="0" err="1">
                <a:latin typeface="+mn-lt"/>
              </a:rPr>
              <a:t>nella</a:t>
            </a:r>
            <a:r>
              <a:rPr lang="en-GB" dirty="0">
                <a:latin typeface="+mn-lt"/>
              </a:rPr>
              <a:t> </a:t>
            </a:r>
            <a:r>
              <a:rPr lang="en-GB" dirty="0" err="1">
                <a:latin typeface="+mn-lt"/>
              </a:rPr>
              <a:t>scuola</a:t>
            </a:r>
            <a:r>
              <a:rPr lang="en-GB" dirty="0">
                <a:latin typeface="+mn-lt"/>
              </a:rPr>
              <a:t> </a:t>
            </a:r>
            <a:r>
              <a:rPr lang="en-GB" dirty="0" err="1"/>
              <a:t>s</a:t>
            </a:r>
            <a:r>
              <a:rPr lang="en-GB" dirty="0" err="1">
                <a:latin typeface="+mn-lt"/>
              </a:rPr>
              <a:t>econdaria</a:t>
            </a:r>
            <a:r>
              <a:rPr lang="en-GB" dirty="0">
                <a:latin typeface="+mn-lt"/>
              </a:rPr>
              <a:t> di  </a:t>
            </a:r>
          </a:p>
          <a:p>
            <a:pPr marL="0" indent="0">
              <a:lnSpc>
                <a:spcPct val="90000"/>
              </a:lnSpc>
              <a:buNone/>
              <a:defRPr/>
            </a:pPr>
            <a:r>
              <a:rPr lang="en-GB" dirty="0"/>
              <a:t>    s</a:t>
            </a:r>
            <a:r>
              <a:rPr lang="en-GB" dirty="0">
                <a:latin typeface="+mn-lt"/>
              </a:rPr>
              <a:t>econdo </a:t>
            </a:r>
            <a:r>
              <a:rPr lang="en-GB" dirty="0" err="1">
                <a:latin typeface="+mn-lt"/>
              </a:rPr>
              <a:t>grado</a:t>
            </a:r>
            <a:r>
              <a:rPr lang="en-GB" dirty="0">
                <a:latin typeface="+mn-lt"/>
              </a:rPr>
              <a:t> in Italia?</a:t>
            </a:r>
          </a:p>
          <a:p>
            <a:pPr marL="0" indent="0">
              <a:lnSpc>
                <a:spcPct val="90000"/>
              </a:lnSpc>
              <a:buNone/>
              <a:defRPr/>
            </a:pPr>
            <a:r>
              <a:rPr lang="en-GB" dirty="0">
                <a:latin typeface="+mn-lt"/>
              </a:rPr>
              <a:t> </a:t>
            </a:r>
          </a:p>
          <a:p>
            <a:pPr marL="0" indent="0">
              <a:lnSpc>
                <a:spcPct val="90000"/>
              </a:lnSpc>
              <a:buNone/>
              <a:defRPr/>
            </a:pPr>
            <a:r>
              <a:rPr lang="en-GB" dirty="0">
                <a:latin typeface="+mn-lt"/>
              </a:rPr>
              <a:t>2. </a:t>
            </a:r>
            <a:r>
              <a:rPr lang="en-GB" b="1" dirty="0">
                <a:latin typeface="+mn-lt"/>
              </a:rPr>
              <a:t>Come</a:t>
            </a:r>
            <a:r>
              <a:rPr lang="en-GB" dirty="0">
                <a:latin typeface="+mn-lt"/>
              </a:rPr>
              <a:t> </a:t>
            </a:r>
            <a:r>
              <a:rPr lang="en-GB" dirty="0" err="1">
                <a:latin typeface="+mn-lt"/>
              </a:rPr>
              <a:t>vengono</a:t>
            </a:r>
            <a:r>
              <a:rPr lang="en-GB" dirty="0">
                <a:latin typeface="+mn-lt"/>
              </a:rPr>
              <a:t> </a:t>
            </a:r>
            <a:r>
              <a:rPr lang="en-GB" dirty="0" err="1">
                <a:latin typeface="+mn-lt"/>
              </a:rPr>
              <a:t>implementati</a:t>
            </a:r>
            <a:r>
              <a:rPr lang="en-GB" dirty="0">
                <a:latin typeface="+mn-lt"/>
              </a:rPr>
              <a:t> i </a:t>
            </a:r>
            <a:r>
              <a:rPr lang="en-GB" dirty="0" err="1">
                <a:latin typeface="+mn-lt"/>
              </a:rPr>
              <a:t>principali</a:t>
            </a:r>
            <a:r>
              <a:rPr lang="en-GB" dirty="0">
                <a:latin typeface="+mn-lt"/>
              </a:rPr>
              <a:t> IGCSE</a:t>
            </a:r>
            <a:r>
              <a:rPr lang="en-GB" dirty="0"/>
              <a:t> </a:t>
            </a:r>
            <a:r>
              <a:rPr lang="en-GB" dirty="0" err="1"/>
              <a:t>all’interno</a:t>
            </a:r>
            <a:r>
              <a:rPr lang="en-GB" dirty="0"/>
              <a:t> del  </a:t>
            </a:r>
          </a:p>
          <a:p>
            <a:pPr marL="0" indent="0">
              <a:lnSpc>
                <a:spcPct val="90000"/>
              </a:lnSpc>
              <a:buNone/>
              <a:defRPr/>
            </a:pPr>
            <a:r>
              <a:rPr lang="en-GB" dirty="0"/>
              <a:t>    curriculum </a:t>
            </a:r>
            <a:r>
              <a:rPr lang="en-GB" dirty="0" err="1"/>
              <a:t>italiano</a:t>
            </a:r>
            <a:r>
              <a:rPr lang="en-GB" dirty="0"/>
              <a:t>? </a:t>
            </a:r>
          </a:p>
          <a:p>
            <a:pPr marL="0" indent="0">
              <a:lnSpc>
                <a:spcPct val="90000"/>
              </a:lnSpc>
              <a:buNone/>
              <a:defRPr/>
            </a:pPr>
            <a:endParaRPr lang="en-GB" dirty="0">
              <a:latin typeface="+mn-lt"/>
            </a:endParaRPr>
          </a:p>
          <a:p>
            <a:pPr marL="0" indent="0">
              <a:lnSpc>
                <a:spcPct val="90000"/>
              </a:lnSpc>
              <a:buNone/>
              <a:defRPr/>
            </a:pPr>
            <a:r>
              <a:rPr lang="en-GB" dirty="0">
                <a:latin typeface="+mn-lt"/>
              </a:rPr>
              <a:t>3. </a:t>
            </a:r>
            <a:r>
              <a:rPr lang="en-GB" dirty="0"/>
              <a:t>In </a:t>
            </a:r>
            <a:r>
              <a:rPr lang="en-GB" dirty="0" err="1"/>
              <a:t>che</a:t>
            </a:r>
            <a:r>
              <a:rPr lang="en-GB" dirty="0"/>
              <a:t> </a:t>
            </a:r>
            <a:r>
              <a:rPr lang="en-GB" dirty="0" err="1"/>
              <a:t>misura</a:t>
            </a:r>
            <a:r>
              <a:rPr lang="en-GB" dirty="0"/>
              <a:t> le </a:t>
            </a:r>
            <a:r>
              <a:rPr lang="en-GB" b="1" dirty="0" err="1"/>
              <a:t>risorse</a:t>
            </a:r>
            <a:r>
              <a:rPr lang="en-GB" b="1" dirty="0"/>
              <a:t> </a:t>
            </a:r>
            <a:r>
              <a:rPr lang="en-GB" b="1" dirty="0" err="1"/>
              <a:t>disponibili</a:t>
            </a:r>
            <a:r>
              <a:rPr lang="en-GB" b="1" dirty="0"/>
              <a:t> </a:t>
            </a:r>
            <a:r>
              <a:rPr lang="en-GB" dirty="0"/>
              <a:t>per </a:t>
            </a:r>
            <a:r>
              <a:rPr lang="en-GB" dirty="0" err="1"/>
              <a:t>l’insegnamento</a:t>
            </a:r>
            <a:endParaRPr lang="en-GB" dirty="0"/>
          </a:p>
          <a:p>
            <a:pPr marL="0" indent="0">
              <a:lnSpc>
                <a:spcPct val="90000"/>
              </a:lnSpc>
              <a:buNone/>
              <a:defRPr/>
            </a:pPr>
            <a:r>
              <a:rPr lang="en-GB" dirty="0"/>
              <a:t>    </a:t>
            </a:r>
            <a:r>
              <a:rPr lang="en-GB" dirty="0" err="1"/>
              <a:t>supportano</a:t>
            </a:r>
            <a:r>
              <a:rPr lang="en-GB" dirty="0"/>
              <a:t> </a:t>
            </a:r>
            <a:r>
              <a:rPr lang="en-GB" dirty="0" err="1"/>
              <a:t>l’attività</a:t>
            </a:r>
            <a:r>
              <a:rPr lang="en-GB" dirty="0"/>
              <a:t> </a:t>
            </a:r>
            <a:r>
              <a:rPr lang="en-GB" dirty="0" err="1"/>
              <a:t>dei</a:t>
            </a:r>
            <a:r>
              <a:rPr lang="en-GB" dirty="0"/>
              <a:t> </a:t>
            </a:r>
            <a:r>
              <a:rPr lang="en-GB" dirty="0" err="1"/>
              <a:t>docenti</a:t>
            </a:r>
            <a:r>
              <a:rPr lang="en-GB" dirty="0"/>
              <a:t>? </a:t>
            </a:r>
          </a:p>
        </p:txBody>
      </p:sp>
    </p:spTree>
    <p:extLst>
      <p:ext uri="{BB962C8B-B14F-4D97-AF65-F5344CB8AC3E}">
        <p14:creationId xmlns:p14="http://schemas.microsoft.com/office/powerpoint/2010/main" val="417780184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A11FF4-12D6-4727-9E5A-1F1B9D0DB766}"/>
              </a:ext>
            </a:extLst>
          </p:cNvPr>
          <p:cNvSpPr>
            <a:spLocks noGrp="1"/>
          </p:cNvSpPr>
          <p:nvPr>
            <p:ph type="title"/>
          </p:nvPr>
        </p:nvSpPr>
        <p:spPr/>
        <p:txBody>
          <a:bodyPr>
            <a:normAutofit/>
          </a:bodyPr>
          <a:lstStyle/>
          <a:p>
            <a:r>
              <a:rPr lang="it-IT" sz="3000" dirty="0"/>
              <a:t>Partecipanti</a:t>
            </a:r>
          </a:p>
        </p:txBody>
      </p:sp>
      <p:graphicFrame>
        <p:nvGraphicFramePr>
          <p:cNvPr id="4" name="Segnaposto immagine 6">
            <a:extLst>
              <a:ext uri="{FF2B5EF4-FFF2-40B4-BE49-F238E27FC236}">
                <a16:creationId xmlns:a16="http://schemas.microsoft.com/office/drawing/2014/main" id="{DB9EF1B0-2B2F-46B7-9BC7-0D81AF4326AD}"/>
              </a:ext>
            </a:extLst>
          </p:cNvPr>
          <p:cNvGraphicFramePr>
            <a:graphicFrameLocks noGrp="1"/>
          </p:cNvGraphicFramePr>
          <p:nvPr>
            <p:ph idx="1"/>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9241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FE4E42-F810-1044-6D2C-E80C4063F1E3}"/>
              </a:ext>
            </a:extLst>
          </p:cNvPr>
          <p:cNvSpPr>
            <a:spLocks noGrp="1"/>
          </p:cNvSpPr>
          <p:nvPr>
            <p:ph type="body" idx="1"/>
          </p:nvPr>
        </p:nvSpPr>
        <p:spPr>
          <a:xfrm>
            <a:off x="353553" y="923370"/>
            <a:ext cx="4161298" cy="823912"/>
          </a:xfrm>
        </p:spPr>
        <p:txBody>
          <a:bodyPr/>
          <a:lstStyle/>
          <a:p>
            <a:r>
              <a:rPr lang="it-IT" dirty="0"/>
              <a:t>Gli IGCSE nei diversi corsi di studio</a:t>
            </a:r>
            <a:endParaRPr lang="en-GB" dirty="0"/>
          </a:p>
        </p:txBody>
      </p:sp>
      <p:sp>
        <p:nvSpPr>
          <p:cNvPr id="5" name="Text Placeholder 4">
            <a:extLst>
              <a:ext uri="{FF2B5EF4-FFF2-40B4-BE49-F238E27FC236}">
                <a16:creationId xmlns:a16="http://schemas.microsoft.com/office/drawing/2014/main" id="{2C7D84A5-5378-4A5E-A467-131E51EF293F}"/>
              </a:ext>
            </a:extLst>
          </p:cNvPr>
          <p:cNvSpPr>
            <a:spLocks noGrp="1"/>
          </p:cNvSpPr>
          <p:nvPr>
            <p:ph type="body" sz="quarter" idx="3"/>
          </p:nvPr>
        </p:nvSpPr>
        <p:spPr>
          <a:xfrm>
            <a:off x="4629150" y="923370"/>
            <a:ext cx="3887391" cy="823912"/>
          </a:xfrm>
        </p:spPr>
        <p:txBody>
          <a:bodyPr/>
          <a:lstStyle/>
          <a:p>
            <a:r>
              <a:rPr lang="it-IT" dirty="0"/>
              <a:t>I principali IGCSE</a:t>
            </a:r>
            <a:endParaRPr lang="en-GB" dirty="0"/>
          </a:p>
        </p:txBody>
      </p:sp>
      <p:graphicFrame>
        <p:nvGraphicFramePr>
          <p:cNvPr id="7" name="Segnaposto immagine 7">
            <a:extLst>
              <a:ext uri="{FF2B5EF4-FFF2-40B4-BE49-F238E27FC236}">
                <a16:creationId xmlns:a16="http://schemas.microsoft.com/office/drawing/2014/main" id="{E21B39B9-1B94-53D3-5392-AE2E7AC90885}"/>
              </a:ext>
            </a:extLst>
          </p:cNvPr>
          <p:cNvGraphicFramePr>
            <a:graphicFrameLocks noGrp="1"/>
          </p:cNvGraphicFramePr>
          <p:nvPr>
            <p:ph sz="half" idx="2"/>
            <p:extLst>
              <p:ext uri="{D42A27DB-BD31-4B8C-83A1-F6EECF244321}">
                <p14:modId xmlns:p14="http://schemas.microsoft.com/office/powerpoint/2010/main" val="2373710984"/>
              </p:ext>
            </p:extLst>
          </p:nvPr>
        </p:nvGraphicFramePr>
        <p:xfrm>
          <a:off x="467852" y="2066306"/>
          <a:ext cx="4161298" cy="41233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immagine 5">
            <a:extLst>
              <a:ext uri="{FF2B5EF4-FFF2-40B4-BE49-F238E27FC236}">
                <a16:creationId xmlns:a16="http://schemas.microsoft.com/office/drawing/2014/main" id="{0EDAB6DC-4400-CC0C-FE72-24DD9DEC6D60}"/>
              </a:ext>
            </a:extLst>
          </p:cNvPr>
          <p:cNvGraphicFramePr>
            <a:graphicFrameLocks noGrp="1"/>
          </p:cNvGraphicFramePr>
          <p:nvPr>
            <p:ph sz="quarter" idx="4"/>
            <p:extLst>
              <p:ext uri="{D42A27DB-BD31-4B8C-83A1-F6EECF244321}">
                <p14:modId xmlns:p14="http://schemas.microsoft.com/office/powerpoint/2010/main" val="2016705914"/>
              </p:ext>
            </p:extLst>
          </p:nvPr>
        </p:nvGraphicFramePr>
        <p:xfrm>
          <a:off x="4629150" y="2066306"/>
          <a:ext cx="4277344" cy="4123357"/>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olo 1">
            <a:extLst>
              <a:ext uri="{FF2B5EF4-FFF2-40B4-BE49-F238E27FC236}">
                <a16:creationId xmlns:a16="http://schemas.microsoft.com/office/drawing/2014/main" id="{487E7E11-C5CF-FEEE-AE8B-4BC50E9B111C}"/>
              </a:ext>
            </a:extLst>
          </p:cNvPr>
          <p:cNvSpPr txBox="1">
            <a:spLocks/>
          </p:cNvSpPr>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a:lstStyle>
          <a:p>
            <a:r>
              <a:rPr lang="it-IT" sz="3000" kern="0" dirty="0"/>
              <a:t>Modalità di implementazione</a:t>
            </a:r>
          </a:p>
        </p:txBody>
      </p:sp>
    </p:spTree>
    <p:extLst>
      <p:ext uri="{BB962C8B-B14F-4D97-AF65-F5344CB8AC3E}">
        <p14:creationId xmlns:p14="http://schemas.microsoft.com/office/powerpoint/2010/main" val="418687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FC57-434F-E065-A36B-29E3FD9DEE7B}"/>
              </a:ext>
            </a:extLst>
          </p:cNvPr>
          <p:cNvSpPr>
            <a:spLocks noGrp="1"/>
          </p:cNvSpPr>
          <p:nvPr>
            <p:ph type="title"/>
          </p:nvPr>
        </p:nvSpPr>
        <p:spPr/>
        <p:txBody>
          <a:bodyPr/>
          <a:lstStyle/>
          <a:p>
            <a:r>
              <a:rPr lang="it-IT" dirty="0"/>
              <a:t>I principali IGCSE nei licei</a:t>
            </a:r>
            <a:endParaRPr lang="en-GB" dirty="0"/>
          </a:p>
        </p:txBody>
      </p:sp>
      <p:graphicFrame>
        <p:nvGraphicFramePr>
          <p:cNvPr id="4" name="Grafico 6">
            <a:extLst>
              <a:ext uri="{FF2B5EF4-FFF2-40B4-BE49-F238E27FC236}">
                <a16:creationId xmlns:a16="http://schemas.microsoft.com/office/drawing/2014/main" id="{2C3EEA33-D30E-928E-5980-B91FE3A9CFE4}"/>
              </a:ext>
            </a:extLst>
          </p:cNvPr>
          <p:cNvGraphicFramePr>
            <a:graphicFrameLocks noGrp="1"/>
          </p:cNvGraphicFramePr>
          <p:nvPr>
            <p:ph idx="1"/>
            <p:extLst>
              <p:ext uri="{D42A27DB-BD31-4B8C-83A1-F6EECF244321}">
                <p14:modId xmlns:p14="http://schemas.microsoft.com/office/powerpoint/2010/main" val="1584376537"/>
              </p:ext>
            </p:extLst>
          </p:nvPr>
        </p:nvGraphicFramePr>
        <p:xfrm>
          <a:off x="-421105" y="1136564"/>
          <a:ext cx="3946356" cy="23355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fico 5">
            <a:extLst>
              <a:ext uri="{FF2B5EF4-FFF2-40B4-BE49-F238E27FC236}">
                <a16:creationId xmlns:a16="http://schemas.microsoft.com/office/drawing/2014/main" id="{AC5827DE-E847-C47E-2F15-A8861FA489E0}"/>
              </a:ext>
            </a:extLst>
          </p:cNvPr>
          <p:cNvGraphicFramePr>
            <a:graphicFrameLocks/>
          </p:cNvGraphicFramePr>
          <p:nvPr>
            <p:extLst>
              <p:ext uri="{D42A27DB-BD31-4B8C-83A1-F6EECF244321}">
                <p14:modId xmlns:p14="http://schemas.microsoft.com/office/powerpoint/2010/main" val="1900393964"/>
              </p:ext>
            </p:extLst>
          </p:nvPr>
        </p:nvGraphicFramePr>
        <p:xfrm>
          <a:off x="2595813" y="1093452"/>
          <a:ext cx="4111791" cy="23355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Grafico 5">
            <a:extLst>
              <a:ext uri="{FF2B5EF4-FFF2-40B4-BE49-F238E27FC236}">
                <a16:creationId xmlns:a16="http://schemas.microsoft.com/office/drawing/2014/main" id="{D1D3B07A-C9D7-5D1E-EDB4-59689AACAE0C}"/>
              </a:ext>
            </a:extLst>
          </p:cNvPr>
          <p:cNvGraphicFramePr>
            <a:graphicFrameLocks/>
          </p:cNvGraphicFramePr>
          <p:nvPr>
            <p:extLst>
              <p:ext uri="{D42A27DB-BD31-4B8C-83A1-F6EECF244321}">
                <p14:modId xmlns:p14="http://schemas.microsoft.com/office/powerpoint/2010/main" val="1309644420"/>
              </p:ext>
            </p:extLst>
          </p:nvPr>
        </p:nvGraphicFramePr>
        <p:xfrm>
          <a:off x="5790196" y="1094172"/>
          <a:ext cx="3934326" cy="23779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Grafico 6">
            <a:extLst>
              <a:ext uri="{FF2B5EF4-FFF2-40B4-BE49-F238E27FC236}">
                <a16:creationId xmlns:a16="http://schemas.microsoft.com/office/drawing/2014/main" id="{09825F6C-3627-AD77-12CF-61540B08AF6B}"/>
              </a:ext>
            </a:extLst>
          </p:cNvPr>
          <p:cNvGraphicFramePr>
            <a:graphicFrameLocks/>
          </p:cNvGraphicFramePr>
          <p:nvPr>
            <p:extLst>
              <p:ext uri="{D42A27DB-BD31-4B8C-83A1-F6EECF244321}">
                <p14:modId xmlns:p14="http://schemas.microsoft.com/office/powerpoint/2010/main" val="500013599"/>
              </p:ext>
            </p:extLst>
          </p:nvPr>
        </p:nvGraphicFramePr>
        <p:xfrm>
          <a:off x="926434" y="3532681"/>
          <a:ext cx="3561344" cy="26412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Grafico 5">
            <a:extLst>
              <a:ext uri="{FF2B5EF4-FFF2-40B4-BE49-F238E27FC236}">
                <a16:creationId xmlns:a16="http://schemas.microsoft.com/office/drawing/2014/main" id="{7827BA9C-E384-CE06-8037-43F991374F49}"/>
              </a:ext>
            </a:extLst>
          </p:cNvPr>
          <p:cNvGraphicFramePr>
            <a:graphicFrameLocks/>
          </p:cNvGraphicFramePr>
          <p:nvPr>
            <p:extLst>
              <p:ext uri="{D42A27DB-BD31-4B8C-83A1-F6EECF244321}">
                <p14:modId xmlns:p14="http://schemas.microsoft.com/office/powerpoint/2010/main" val="3156717667"/>
              </p:ext>
            </p:extLst>
          </p:nvPr>
        </p:nvGraphicFramePr>
        <p:xfrm>
          <a:off x="5308935" y="3777915"/>
          <a:ext cx="2716128" cy="2163531"/>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10">
            <a:extLst>
              <a:ext uri="{FF2B5EF4-FFF2-40B4-BE49-F238E27FC236}">
                <a16:creationId xmlns:a16="http://schemas.microsoft.com/office/drawing/2014/main" id="{DE1CAD31-1122-757E-8232-77C22D46C1E5}"/>
              </a:ext>
            </a:extLst>
          </p:cNvPr>
          <p:cNvSpPr txBox="1"/>
          <p:nvPr/>
        </p:nvSpPr>
        <p:spPr>
          <a:xfrm>
            <a:off x="628650" y="3287446"/>
            <a:ext cx="1825792" cy="369332"/>
          </a:xfrm>
          <a:prstGeom prst="rect">
            <a:avLst/>
          </a:prstGeom>
          <a:noFill/>
        </p:spPr>
        <p:txBody>
          <a:bodyPr wrap="square" rtlCol="0">
            <a:spAutoFit/>
          </a:bodyPr>
          <a:lstStyle/>
          <a:p>
            <a:r>
              <a:rPr lang="it-IT" dirty="0"/>
              <a:t>Biology (0610) </a:t>
            </a:r>
            <a:endParaRPr lang="en-GB" dirty="0"/>
          </a:p>
        </p:txBody>
      </p:sp>
      <p:sp>
        <p:nvSpPr>
          <p:cNvPr id="12" name="TextBox 11">
            <a:extLst>
              <a:ext uri="{FF2B5EF4-FFF2-40B4-BE49-F238E27FC236}">
                <a16:creationId xmlns:a16="http://schemas.microsoft.com/office/drawing/2014/main" id="{49BAD081-4483-A31F-ABAE-16E806960665}"/>
              </a:ext>
            </a:extLst>
          </p:cNvPr>
          <p:cNvSpPr txBox="1"/>
          <p:nvPr/>
        </p:nvSpPr>
        <p:spPr>
          <a:xfrm>
            <a:off x="3614735" y="3292778"/>
            <a:ext cx="2085976" cy="369332"/>
          </a:xfrm>
          <a:prstGeom prst="rect">
            <a:avLst/>
          </a:prstGeom>
          <a:noFill/>
        </p:spPr>
        <p:txBody>
          <a:bodyPr wrap="square" rtlCol="0">
            <a:spAutoFit/>
          </a:bodyPr>
          <a:lstStyle/>
          <a:p>
            <a:r>
              <a:rPr lang="it-IT" dirty="0"/>
              <a:t>Geography (0460)</a:t>
            </a:r>
            <a:endParaRPr lang="en-GB" dirty="0"/>
          </a:p>
        </p:txBody>
      </p:sp>
      <p:sp>
        <p:nvSpPr>
          <p:cNvPr id="13" name="TextBox 12">
            <a:extLst>
              <a:ext uri="{FF2B5EF4-FFF2-40B4-BE49-F238E27FC236}">
                <a16:creationId xmlns:a16="http://schemas.microsoft.com/office/drawing/2014/main" id="{DCD7A564-CF80-EDC0-2EE7-B5F8C4F558E4}"/>
              </a:ext>
            </a:extLst>
          </p:cNvPr>
          <p:cNvSpPr txBox="1"/>
          <p:nvPr/>
        </p:nvSpPr>
        <p:spPr>
          <a:xfrm>
            <a:off x="6666999" y="3275414"/>
            <a:ext cx="2373814" cy="369332"/>
          </a:xfrm>
          <a:prstGeom prst="rect">
            <a:avLst/>
          </a:prstGeom>
          <a:noFill/>
        </p:spPr>
        <p:txBody>
          <a:bodyPr wrap="square" rtlCol="0">
            <a:spAutoFit/>
          </a:bodyPr>
          <a:lstStyle/>
          <a:p>
            <a:r>
              <a:rPr lang="it-IT" dirty="0"/>
              <a:t>Mathematics (0580)</a:t>
            </a:r>
            <a:endParaRPr lang="en-GB" dirty="0"/>
          </a:p>
        </p:txBody>
      </p:sp>
      <p:sp>
        <p:nvSpPr>
          <p:cNvPr id="14" name="TextBox 13">
            <a:extLst>
              <a:ext uri="{FF2B5EF4-FFF2-40B4-BE49-F238E27FC236}">
                <a16:creationId xmlns:a16="http://schemas.microsoft.com/office/drawing/2014/main" id="{3552406F-A6A0-F529-4DBB-680D92DF07FF}"/>
              </a:ext>
            </a:extLst>
          </p:cNvPr>
          <p:cNvSpPr txBox="1"/>
          <p:nvPr/>
        </p:nvSpPr>
        <p:spPr>
          <a:xfrm>
            <a:off x="1552073" y="5989250"/>
            <a:ext cx="2373814" cy="369332"/>
          </a:xfrm>
          <a:prstGeom prst="rect">
            <a:avLst/>
          </a:prstGeom>
          <a:noFill/>
        </p:spPr>
        <p:txBody>
          <a:bodyPr wrap="square" rtlCol="0">
            <a:spAutoFit/>
          </a:bodyPr>
          <a:lstStyle/>
          <a:p>
            <a:r>
              <a:rPr lang="it-IT" dirty="0"/>
              <a:t>Physics (0625)</a:t>
            </a:r>
            <a:endParaRPr lang="en-GB" dirty="0"/>
          </a:p>
        </p:txBody>
      </p:sp>
      <p:sp>
        <p:nvSpPr>
          <p:cNvPr id="15" name="TextBox 14">
            <a:extLst>
              <a:ext uri="{FF2B5EF4-FFF2-40B4-BE49-F238E27FC236}">
                <a16:creationId xmlns:a16="http://schemas.microsoft.com/office/drawing/2014/main" id="{73B6B754-6204-4A6C-43B4-887CF65C7C01}"/>
              </a:ext>
            </a:extLst>
          </p:cNvPr>
          <p:cNvSpPr txBox="1"/>
          <p:nvPr/>
        </p:nvSpPr>
        <p:spPr>
          <a:xfrm>
            <a:off x="6073690" y="5941446"/>
            <a:ext cx="2373814" cy="369332"/>
          </a:xfrm>
          <a:prstGeom prst="rect">
            <a:avLst/>
          </a:prstGeom>
          <a:noFill/>
        </p:spPr>
        <p:txBody>
          <a:bodyPr wrap="square" rtlCol="0">
            <a:spAutoFit/>
          </a:bodyPr>
          <a:lstStyle/>
          <a:p>
            <a:r>
              <a:rPr lang="it-IT" dirty="0"/>
              <a:t>Latin (0480)</a:t>
            </a:r>
            <a:endParaRPr lang="en-GB" dirty="0"/>
          </a:p>
        </p:txBody>
      </p:sp>
    </p:spTree>
    <p:extLst>
      <p:ext uri="{BB962C8B-B14F-4D97-AF65-F5344CB8AC3E}">
        <p14:creationId xmlns:p14="http://schemas.microsoft.com/office/powerpoint/2010/main" val="410960795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A97BDFB-1AF1-8D84-BB82-4F9064426E08}"/>
              </a:ext>
            </a:extLst>
          </p:cNvPr>
          <p:cNvSpPr>
            <a:spLocks noGrp="1"/>
          </p:cNvSpPr>
          <p:nvPr>
            <p:ph type="body" idx="1"/>
          </p:nvPr>
        </p:nvSpPr>
        <p:spPr>
          <a:xfrm>
            <a:off x="629841" y="1681163"/>
            <a:ext cx="4015185" cy="823912"/>
          </a:xfrm>
        </p:spPr>
        <p:txBody>
          <a:bodyPr/>
          <a:lstStyle/>
          <a:p>
            <a:r>
              <a:rPr lang="it-IT" dirty="0"/>
              <a:t>n. di anni per completare un IGCSE</a:t>
            </a:r>
            <a:endParaRPr lang="en-GB" dirty="0"/>
          </a:p>
        </p:txBody>
      </p:sp>
      <p:sp>
        <p:nvSpPr>
          <p:cNvPr id="5" name="Text Placeholder 4">
            <a:extLst>
              <a:ext uri="{FF2B5EF4-FFF2-40B4-BE49-F238E27FC236}">
                <a16:creationId xmlns:a16="http://schemas.microsoft.com/office/drawing/2014/main" id="{3498516A-A24F-3A95-F767-EA1A28C093A5}"/>
              </a:ext>
            </a:extLst>
          </p:cNvPr>
          <p:cNvSpPr>
            <a:spLocks noGrp="1"/>
          </p:cNvSpPr>
          <p:nvPr>
            <p:ph type="body" sz="quarter" idx="3"/>
          </p:nvPr>
        </p:nvSpPr>
        <p:spPr>
          <a:xfrm>
            <a:off x="4775201" y="1681163"/>
            <a:ext cx="3887391" cy="823912"/>
          </a:xfrm>
        </p:spPr>
        <p:txBody>
          <a:bodyPr/>
          <a:lstStyle/>
          <a:p>
            <a:r>
              <a:rPr lang="it-IT" dirty="0"/>
              <a:t>n. di lezioni IGCSE settimanali</a:t>
            </a:r>
            <a:endParaRPr lang="en-GB" dirty="0"/>
          </a:p>
        </p:txBody>
      </p:sp>
      <p:graphicFrame>
        <p:nvGraphicFramePr>
          <p:cNvPr id="7" name="Content Placeholder 6">
            <a:extLst>
              <a:ext uri="{FF2B5EF4-FFF2-40B4-BE49-F238E27FC236}">
                <a16:creationId xmlns:a16="http://schemas.microsoft.com/office/drawing/2014/main" id="{C29A367C-9D5C-DA1A-995E-00E64D98ADA1}"/>
              </a:ext>
            </a:extLst>
          </p:cNvPr>
          <p:cNvGraphicFramePr>
            <a:graphicFrameLocks noGrp="1"/>
          </p:cNvGraphicFramePr>
          <p:nvPr>
            <p:ph sz="half" idx="2"/>
            <p:extLst>
              <p:ext uri="{D42A27DB-BD31-4B8C-83A1-F6EECF244321}">
                <p14:modId xmlns:p14="http://schemas.microsoft.com/office/powerpoint/2010/main" val="3576087614"/>
              </p:ext>
            </p:extLst>
          </p:nvPr>
        </p:nvGraphicFramePr>
        <p:xfrm>
          <a:off x="630238" y="2505075"/>
          <a:ext cx="3868737" cy="36845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6">
            <a:extLst>
              <a:ext uri="{FF2B5EF4-FFF2-40B4-BE49-F238E27FC236}">
                <a16:creationId xmlns:a16="http://schemas.microsoft.com/office/drawing/2014/main" id="{C1AD856A-389C-E742-F3F8-7BE3CCC114F6}"/>
              </a:ext>
            </a:extLst>
          </p:cNvPr>
          <p:cNvGraphicFramePr>
            <a:graphicFrameLocks noGrp="1"/>
          </p:cNvGraphicFramePr>
          <p:nvPr>
            <p:ph sz="quarter" idx="4"/>
          </p:nvPr>
        </p:nvGraphicFramePr>
        <p:xfrm>
          <a:off x="4629150" y="2505075"/>
          <a:ext cx="3887788" cy="3684588"/>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olo 1">
            <a:extLst>
              <a:ext uri="{FF2B5EF4-FFF2-40B4-BE49-F238E27FC236}">
                <a16:creationId xmlns:a16="http://schemas.microsoft.com/office/drawing/2014/main" id="{CFF03E0E-D760-F7CC-8B17-91A99D5FD50F}"/>
              </a:ext>
            </a:extLst>
          </p:cNvPr>
          <p:cNvSpPr txBox="1">
            <a:spLocks/>
          </p:cNvSpPr>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a:lstStyle>
          <a:p>
            <a:r>
              <a:rPr lang="it-IT" sz="3000" kern="0" dirty="0"/>
              <a:t>Modalità di implementazione</a:t>
            </a:r>
          </a:p>
        </p:txBody>
      </p:sp>
    </p:spTree>
    <p:extLst>
      <p:ext uri="{BB962C8B-B14F-4D97-AF65-F5344CB8AC3E}">
        <p14:creationId xmlns:p14="http://schemas.microsoft.com/office/powerpoint/2010/main" val="347329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40CA8-E094-9EC1-494D-90B819BBBE51}"/>
              </a:ext>
            </a:extLst>
          </p:cNvPr>
          <p:cNvSpPr>
            <a:spLocks noGrp="1"/>
          </p:cNvSpPr>
          <p:nvPr>
            <p:ph type="title"/>
          </p:nvPr>
        </p:nvSpPr>
        <p:spPr>
          <a:xfrm>
            <a:off x="142953" y="198871"/>
            <a:ext cx="7886700" cy="573337"/>
          </a:xfrm>
        </p:spPr>
        <p:txBody>
          <a:bodyPr/>
          <a:lstStyle/>
          <a:p>
            <a:r>
              <a:rPr lang="it-IT" dirty="0"/>
              <a:t>Modalità di implementazione</a:t>
            </a:r>
            <a:endParaRPr lang="en-GB" dirty="0"/>
          </a:p>
        </p:txBody>
      </p:sp>
      <p:sp>
        <p:nvSpPr>
          <p:cNvPr id="3" name="Text Placeholder 2">
            <a:extLst>
              <a:ext uri="{FF2B5EF4-FFF2-40B4-BE49-F238E27FC236}">
                <a16:creationId xmlns:a16="http://schemas.microsoft.com/office/drawing/2014/main" id="{AA97BDFB-1AF1-8D84-BB82-4F9064426E08}"/>
              </a:ext>
            </a:extLst>
          </p:cNvPr>
          <p:cNvSpPr>
            <a:spLocks noGrp="1"/>
          </p:cNvSpPr>
          <p:nvPr>
            <p:ph type="body" idx="1"/>
          </p:nvPr>
        </p:nvSpPr>
        <p:spPr/>
        <p:txBody>
          <a:bodyPr/>
          <a:lstStyle/>
          <a:p>
            <a:r>
              <a:rPr lang="it-IT" dirty="0"/>
              <a:t>Anno di introduzione di un IGCSE</a:t>
            </a:r>
            <a:endParaRPr lang="en-GB" dirty="0"/>
          </a:p>
        </p:txBody>
      </p:sp>
      <p:sp>
        <p:nvSpPr>
          <p:cNvPr id="5" name="Text Placeholder 4">
            <a:extLst>
              <a:ext uri="{FF2B5EF4-FFF2-40B4-BE49-F238E27FC236}">
                <a16:creationId xmlns:a16="http://schemas.microsoft.com/office/drawing/2014/main" id="{3498516A-A24F-3A95-F767-EA1A28C093A5}"/>
              </a:ext>
            </a:extLst>
          </p:cNvPr>
          <p:cNvSpPr>
            <a:spLocks noGrp="1"/>
          </p:cNvSpPr>
          <p:nvPr>
            <p:ph type="body" sz="quarter" idx="3"/>
          </p:nvPr>
        </p:nvSpPr>
        <p:spPr/>
        <p:txBody>
          <a:bodyPr/>
          <a:lstStyle/>
          <a:p>
            <a:r>
              <a:rPr lang="it-IT" dirty="0"/>
              <a:t>Gli IGCSE nell’orario scolastico</a:t>
            </a:r>
            <a:endParaRPr lang="en-GB" dirty="0"/>
          </a:p>
        </p:txBody>
      </p:sp>
      <p:graphicFrame>
        <p:nvGraphicFramePr>
          <p:cNvPr id="9" name="Content Placeholder 6">
            <a:extLst>
              <a:ext uri="{FF2B5EF4-FFF2-40B4-BE49-F238E27FC236}">
                <a16:creationId xmlns:a16="http://schemas.microsoft.com/office/drawing/2014/main" id="{D7BFB4EB-D864-180E-F422-5876948F7ADA}"/>
              </a:ext>
            </a:extLst>
          </p:cNvPr>
          <p:cNvGraphicFramePr>
            <a:graphicFrameLocks noGrp="1"/>
          </p:cNvGraphicFramePr>
          <p:nvPr>
            <p:ph sz="half" idx="2"/>
          </p:nvPr>
        </p:nvGraphicFramePr>
        <p:xfrm>
          <a:off x="630238" y="2505075"/>
          <a:ext cx="3868737" cy="36845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6">
            <a:extLst>
              <a:ext uri="{FF2B5EF4-FFF2-40B4-BE49-F238E27FC236}">
                <a16:creationId xmlns:a16="http://schemas.microsoft.com/office/drawing/2014/main" id="{381E5559-32BA-7DBB-315C-3992DA3732EA}"/>
              </a:ext>
            </a:extLst>
          </p:cNvPr>
          <p:cNvGraphicFramePr>
            <a:graphicFrameLocks noGrp="1"/>
          </p:cNvGraphicFramePr>
          <p:nvPr>
            <p:ph sz="quarter" idx="4"/>
            <p:extLst>
              <p:ext uri="{D42A27DB-BD31-4B8C-83A1-F6EECF244321}">
                <p14:modId xmlns:p14="http://schemas.microsoft.com/office/powerpoint/2010/main" val="300495431"/>
              </p:ext>
            </p:extLst>
          </p:nvPr>
        </p:nvGraphicFramePr>
        <p:xfrm>
          <a:off x="4629150" y="2505075"/>
          <a:ext cx="38877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6682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A97BDFB-1AF1-8D84-BB82-4F9064426E08}"/>
              </a:ext>
            </a:extLst>
          </p:cNvPr>
          <p:cNvSpPr>
            <a:spLocks noGrp="1"/>
          </p:cNvSpPr>
          <p:nvPr>
            <p:ph type="body" idx="1"/>
          </p:nvPr>
        </p:nvSpPr>
        <p:spPr>
          <a:xfrm>
            <a:off x="3124354" y="1148432"/>
            <a:ext cx="3868340" cy="823912"/>
          </a:xfrm>
        </p:spPr>
        <p:txBody>
          <a:bodyPr/>
          <a:lstStyle/>
          <a:p>
            <a:r>
              <a:rPr lang="it-IT" dirty="0"/>
              <a:t>n. di IGCSE insegnanti</a:t>
            </a:r>
            <a:endParaRPr lang="en-GB" dirty="0"/>
          </a:p>
        </p:txBody>
      </p:sp>
      <p:graphicFrame>
        <p:nvGraphicFramePr>
          <p:cNvPr id="10" name="Segnaposto immagine 7">
            <a:extLst>
              <a:ext uri="{FF2B5EF4-FFF2-40B4-BE49-F238E27FC236}">
                <a16:creationId xmlns:a16="http://schemas.microsoft.com/office/drawing/2014/main" id="{6E820ED8-AA2E-E64C-496C-50AE3F831F8A}"/>
              </a:ext>
            </a:extLst>
          </p:cNvPr>
          <p:cNvGraphicFramePr>
            <a:graphicFrameLocks noGrp="1"/>
          </p:cNvGraphicFramePr>
          <p:nvPr>
            <p:ph sz="half" idx="2"/>
            <p:extLst>
              <p:ext uri="{D42A27DB-BD31-4B8C-83A1-F6EECF244321}">
                <p14:modId xmlns:p14="http://schemas.microsoft.com/office/powerpoint/2010/main" val="756786678"/>
              </p:ext>
            </p:extLst>
          </p:nvPr>
        </p:nvGraphicFramePr>
        <p:xfrm>
          <a:off x="1691140" y="1888177"/>
          <a:ext cx="5695312" cy="4437537"/>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olo 1">
            <a:extLst>
              <a:ext uri="{FF2B5EF4-FFF2-40B4-BE49-F238E27FC236}">
                <a16:creationId xmlns:a16="http://schemas.microsoft.com/office/drawing/2014/main" id="{FDA3E30F-8BF4-A961-C7D1-BBC5D4418ACC}"/>
              </a:ext>
            </a:extLst>
          </p:cNvPr>
          <p:cNvSpPr txBox="1">
            <a:spLocks/>
          </p:cNvSpPr>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a:lstStyle>
          <a:p>
            <a:r>
              <a:rPr lang="it-IT" sz="3000" kern="0" dirty="0"/>
              <a:t>Modalità di implementazione</a:t>
            </a:r>
          </a:p>
        </p:txBody>
      </p:sp>
    </p:spTree>
    <p:extLst>
      <p:ext uri="{BB962C8B-B14F-4D97-AF65-F5344CB8AC3E}">
        <p14:creationId xmlns:p14="http://schemas.microsoft.com/office/powerpoint/2010/main" val="3373726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1092-50AE-E025-7B37-67B6E119F872}"/>
              </a:ext>
            </a:extLst>
          </p:cNvPr>
          <p:cNvSpPr>
            <a:spLocks noGrp="1"/>
          </p:cNvSpPr>
          <p:nvPr>
            <p:ph type="title"/>
          </p:nvPr>
        </p:nvSpPr>
        <p:spPr>
          <a:xfrm>
            <a:off x="251223" y="1802250"/>
            <a:ext cx="8641556" cy="468717"/>
          </a:xfrm>
        </p:spPr>
        <p:txBody>
          <a:bodyPr/>
          <a:lstStyle/>
          <a:p>
            <a:r>
              <a:rPr lang="it-IT" sz="2400" dirty="0"/>
              <a:t>Do you opt for the co-teaching with a mother tongue teacher? </a:t>
            </a:r>
            <a:endParaRPr lang="en-GB" dirty="0"/>
          </a:p>
        </p:txBody>
      </p:sp>
      <p:sp>
        <p:nvSpPr>
          <p:cNvPr id="79" name="TextBox 78">
            <a:extLst>
              <a:ext uri="{FF2B5EF4-FFF2-40B4-BE49-F238E27FC236}">
                <a16:creationId xmlns:a16="http://schemas.microsoft.com/office/drawing/2014/main" id="{FDB6B1C8-E958-9F6B-E7F9-11CA81F90B28}"/>
              </a:ext>
            </a:extLst>
          </p:cNvPr>
          <p:cNvSpPr txBox="1"/>
          <p:nvPr/>
        </p:nvSpPr>
        <p:spPr>
          <a:xfrm>
            <a:off x="1125816" y="5811032"/>
            <a:ext cx="1935271" cy="461665"/>
          </a:xfrm>
          <a:prstGeom prst="rect">
            <a:avLst/>
          </a:prstGeom>
          <a:noFill/>
        </p:spPr>
        <p:txBody>
          <a:bodyPr wrap="square" rtlCol="0">
            <a:spAutoFit/>
          </a:bodyPr>
          <a:lstStyle/>
          <a:p>
            <a:pPr algn="ctr"/>
            <a:r>
              <a:rPr lang="it-IT" sz="1200" b="1" dirty="0"/>
              <a:t>68%</a:t>
            </a:r>
          </a:p>
          <a:p>
            <a:pPr algn="ctr"/>
            <a:r>
              <a:rPr lang="it-IT" sz="1200" b="1" dirty="0"/>
              <a:t>Co-teaching </a:t>
            </a:r>
            <a:endParaRPr lang="en-GB" sz="1200" b="1" dirty="0"/>
          </a:p>
        </p:txBody>
      </p:sp>
      <p:sp>
        <p:nvSpPr>
          <p:cNvPr id="80" name="TextBox 79">
            <a:extLst>
              <a:ext uri="{FF2B5EF4-FFF2-40B4-BE49-F238E27FC236}">
                <a16:creationId xmlns:a16="http://schemas.microsoft.com/office/drawing/2014/main" id="{0123D492-6F4C-5A54-DCCE-7207FFA97572}"/>
              </a:ext>
            </a:extLst>
          </p:cNvPr>
          <p:cNvSpPr txBox="1"/>
          <p:nvPr/>
        </p:nvSpPr>
        <p:spPr>
          <a:xfrm>
            <a:off x="6259930" y="5627091"/>
            <a:ext cx="2478588" cy="461665"/>
          </a:xfrm>
          <a:prstGeom prst="rect">
            <a:avLst/>
          </a:prstGeom>
          <a:noFill/>
        </p:spPr>
        <p:txBody>
          <a:bodyPr wrap="square" rtlCol="0">
            <a:spAutoFit/>
          </a:bodyPr>
          <a:lstStyle/>
          <a:p>
            <a:pPr algn="ctr"/>
            <a:r>
              <a:rPr lang="it-IT" sz="1200" b="1" dirty="0"/>
              <a:t>38%</a:t>
            </a:r>
          </a:p>
          <a:p>
            <a:pPr algn="ctr"/>
            <a:r>
              <a:rPr lang="it-IT" sz="1200" b="1" dirty="0"/>
              <a:t>NO co-teaching </a:t>
            </a:r>
            <a:endParaRPr lang="en-GB" sz="1200" b="1" dirty="0"/>
          </a:p>
        </p:txBody>
      </p:sp>
      <p:pic>
        <p:nvPicPr>
          <p:cNvPr id="9" name="Picture 8" descr="Business woman thumbs down">
            <a:extLst>
              <a:ext uri="{FF2B5EF4-FFF2-40B4-BE49-F238E27FC236}">
                <a16:creationId xmlns:a16="http://schemas.microsoft.com/office/drawing/2014/main" id="{1F2C34E2-7B15-EA88-15CC-88FD5A9F9B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8911" y="3529929"/>
            <a:ext cx="956149" cy="2161108"/>
          </a:xfrm>
          <a:prstGeom prst="rect">
            <a:avLst/>
          </a:prstGeom>
        </p:spPr>
      </p:pic>
      <p:pic>
        <p:nvPicPr>
          <p:cNvPr id="11" name="Picture 10" descr="Elderly woman thumbs down">
            <a:extLst>
              <a:ext uri="{FF2B5EF4-FFF2-40B4-BE49-F238E27FC236}">
                <a16:creationId xmlns:a16="http://schemas.microsoft.com/office/drawing/2014/main" id="{2F4F9039-7067-15BE-CDF0-94409F8859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8398" y="3476692"/>
            <a:ext cx="850826" cy="2161108"/>
          </a:xfrm>
          <a:prstGeom prst="rect">
            <a:avLst/>
          </a:prstGeom>
        </p:spPr>
      </p:pic>
      <p:pic>
        <p:nvPicPr>
          <p:cNvPr id="13" name="Picture 12" descr="Business woman thumbs up">
            <a:extLst>
              <a:ext uri="{FF2B5EF4-FFF2-40B4-BE49-F238E27FC236}">
                <a16:creationId xmlns:a16="http://schemas.microsoft.com/office/drawing/2014/main" id="{246FB0A9-CAC4-666D-907D-149B4961F3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5959" y="3760762"/>
            <a:ext cx="670688" cy="2033216"/>
          </a:xfrm>
          <a:prstGeom prst="rect">
            <a:avLst/>
          </a:prstGeom>
        </p:spPr>
      </p:pic>
      <p:pic>
        <p:nvPicPr>
          <p:cNvPr id="15" name="Picture 14" descr="Elderly woman explaining happily">
            <a:extLst>
              <a:ext uri="{FF2B5EF4-FFF2-40B4-BE49-F238E27FC236}">
                <a16:creationId xmlns:a16="http://schemas.microsoft.com/office/drawing/2014/main" id="{DBE9B59A-2FE2-E21B-A442-F3C9332CA5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8132" y="3696816"/>
            <a:ext cx="594752" cy="2161108"/>
          </a:xfrm>
          <a:prstGeom prst="rect">
            <a:avLst/>
          </a:prstGeom>
        </p:spPr>
      </p:pic>
      <p:pic>
        <p:nvPicPr>
          <p:cNvPr id="10" name="Picture 9" descr="Business woman pointing up">
            <a:extLst>
              <a:ext uri="{FF2B5EF4-FFF2-40B4-BE49-F238E27FC236}">
                <a16:creationId xmlns:a16="http://schemas.microsoft.com/office/drawing/2014/main" id="{AD65C29A-EBD8-4ADC-85F0-EB45CBBD82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82758" y="1205634"/>
            <a:ext cx="933084" cy="2056530"/>
          </a:xfrm>
          <a:prstGeom prst="rect">
            <a:avLst/>
          </a:prstGeom>
        </p:spPr>
      </p:pic>
      <p:pic>
        <p:nvPicPr>
          <p:cNvPr id="12" name="Picture 11" descr="Elderly woman holding out hand">
            <a:extLst>
              <a:ext uri="{FF2B5EF4-FFF2-40B4-BE49-F238E27FC236}">
                <a16:creationId xmlns:a16="http://schemas.microsoft.com/office/drawing/2014/main" id="{C0BAC2CE-6EEB-0A5F-BC4E-ADA12FF398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15842" y="1101057"/>
            <a:ext cx="1078604" cy="2161108"/>
          </a:xfrm>
          <a:prstGeom prst="rect">
            <a:avLst/>
          </a:prstGeom>
        </p:spPr>
      </p:pic>
      <p:sp>
        <p:nvSpPr>
          <p:cNvPr id="14" name="TextBox 13">
            <a:extLst>
              <a:ext uri="{FF2B5EF4-FFF2-40B4-BE49-F238E27FC236}">
                <a16:creationId xmlns:a16="http://schemas.microsoft.com/office/drawing/2014/main" id="{373ECE91-9E5D-29C4-52F2-C78D8D8AF6BD}"/>
              </a:ext>
            </a:extLst>
          </p:cNvPr>
          <p:cNvSpPr txBox="1"/>
          <p:nvPr/>
        </p:nvSpPr>
        <p:spPr>
          <a:xfrm>
            <a:off x="3682758" y="3452400"/>
            <a:ext cx="1935271" cy="461665"/>
          </a:xfrm>
          <a:prstGeom prst="rect">
            <a:avLst/>
          </a:prstGeom>
          <a:noFill/>
        </p:spPr>
        <p:txBody>
          <a:bodyPr wrap="square" rtlCol="0">
            <a:spAutoFit/>
          </a:bodyPr>
          <a:lstStyle/>
          <a:p>
            <a:pPr algn="ctr"/>
            <a:r>
              <a:rPr lang="it-IT" sz="1200" b="1" dirty="0"/>
              <a:t>50%</a:t>
            </a:r>
          </a:p>
          <a:p>
            <a:pPr algn="ctr"/>
            <a:r>
              <a:rPr lang="it-IT" sz="1200" b="1" dirty="0"/>
              <a:t>Both </a:t>
            </a:r>
            <a:endParaRPr lang="en-GB" sz="1200" b="1" dirty="0"/>
          </a:p>
        </p:txBody>
      </p:sp>
      <p:sp>
        <p:nvSpPr>
          <p:cNvPr id="17" name="Titolo 1">
            <a:extLst>
              <a:ext uri="{FF2B5EF4-FFF2-40B4-BE49-F238E27FC236}">
                <a16:creationId xmlns:a16="http://schemas.microsoft.com/office/drawing/2014/main" id="{43F67CF3-B413-D8C5-1D53-EB01AA52F5E5}"/>
              </a:ext>
            </a:extLst>
          </p:cNvPr>
          <p:cNvSpPr txBox="1">
            <a:spLocks/>
          </p:cNvSpPr>
          <p:nvPr/>
        </p:nvSpPr>
        <p:spPr bwMode="auto">
          <a:xfrm>
            <a:off x="171450" y="106363"/>
            <a:ext cx="886936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b="1">
                <a:solidFill>
                  <a:schemeClr val="bg1"/>
                </a:solidFill>
                <a:latin typeface="+mj-lt"/>
                <a:ea typeface="MS PGothic" pitchFamily="34" charset="-128"/>
                <a:cs typeface="ＭＳ Ｐゴシック" panose="020B0600070205080204" pitchFamily="34" charset="-128"/>
              </a:defRPr>
            </a:lvl1pPr>
            <a:lvl2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2pPr>
            <a:lvl3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3pPr>
            <a:lvl4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4pPr>
            <a:lvl5pPr algn="l" rtl="0" eaLnBrk="0" fontAlgn="base" hangingPunct="0">
              <a:spcBef>
                <a:spcPct val="0"/>
              </a:spcBef>
              <a:spcAft>
                <a:spcPct val="0"/>
              </a:spcAft>
              <a:defRPr sz="3200" b="1">
                <a:solidFill>
                  <a:schemeClr val="bg1"/>
                </a:solidFill>
                <a:latin typeface="Arial" charset="0"/>
                <a:ea typeface="MS PGothic" pitchFamily="34" charset="-128"/>
                <a:cs typeface="ＭＳ Ｐゴシック" panose="020B0600070205080204" pitchFamily="34" charset="-128"/>
              </a:defRPr>
            </a:lvl5pPr>
            <a:lvl6pPr marL="457200" algn="l" rtl="0" eaLnBrk="1" fontAlgn="base" hangingPunct="1">
              <a:spcBef>
                <a:spcPct val="0"/>
              </a:spcBef>
              <a:spcAft>
                <a:spcPct val="0"/>
              </a:spcAft>
              <a:defRPr sz="3200" b="1">
                <a:solidFill>
                  <a:srgbClr val="404040"/>
                </a:solidFill>
                <a:latin typeface="Arial" charset="0"/>
                <a:ea typeface="MS PGothic" pitchFamily="34" charset="-128"/>
              </a:defRPr>
            </a:lvl6pPr>
            <a:lvl7pPr marL="914400" algn="l" rtl="0" eaLnBrk="1" fontAlgn="base" hangingPunct="1">
              <a:spcBef>
                <a:spcPct val="0"/>
              </a:spcBef>
              <a:spcAft>
                <a:spcPct val="0"/>
              </a:spcAft>
              <a:defRPr sz="3200" b="1">
                <a:solidFill>
                  <a:srgbClr val="404040"/>
                </a:solidFill>
                <a:latin typeface="Arial" charset="0"/>
                <a:ea typeface="MS PGothic" pitchFamily="34" charset="-128"/>
              </a:defRPr>
            </a:lvl7pPr>
            <a:lvl8pPr marL="1371600" algn="l" rtl="0" eaLnBrk="1" fontAlgn="base" hangingPunct="1">
              <a:spcBef>
                <a:spcPct val="0"/>
              </a:spcBef>
              <a:spcAft>
                <a:spcPct val="0"/>
              </a:spcAft>
              <a:defRPr sz="3200" b="1">
                <a:solidFill>
                  <a:srgbClr val="404040"/>
                </a:solidFill>
                <a:latin typeface="Arial" charset="0"/>
                <a:ea typeface="MS PGothic" pitchFamily="34" charset="-128"/>
              </a:defRPr>
            </a:lvl8pPr>
            <a:lvl9pPr marL="1828800" algn="l" rtl="0" eaLnBrk="1" fontAlgn="base" hangingPunct="1">
              <a:spcBef>
                <a:spcPct val="0"/>
              </a:spcBef>
              <a:spcAft>
                <a:spcPct val="0"/>
              </a:spcAft>
              <a:defRPr sz="3200" b="1">
                <a:solidFill>
                  <a:srgbClr val="404040"/>
                </a:solidFill>
                <a:latin typeface="Arial" charset="0"/>
                <a:ea typeface="MS PGothic" pitchFamily="34" charset="-128"/>
              </a:defRPr>
            </a:lvl9pPr>
          </a:lstStyle>
          <a:p>
            <a:r>
              <a:rPr lang="it-IT" sz="3000" kern="0" dirty="0"/>
              <a:t>Modalità di implementazione</a:t>
            </a:r>
          </a:p>
        </p:txBody>
      </p:sp>
    </p:spTree>
    <p:extLst>
      <p:ext uri="{BB962C8B-B14F-4D97-AF65-F5344CB8AC3E}">
        <p14:creationId xmlns:p14="http://schemas.microsoft.com/office/powerpoint/2010/main" val="139552377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5C705-979E-D812-4F1F-6A759308170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37BCA1D-8884-8DE2-6456-D00BA63F8576}"/>
              </a:ext>
            </a:extLst>
          </p:cNvPr>
          <p:cNvSpPr>
            <a:spLocks noGrp="1"/>
          </p:cNvSpPr>
          <p:nvPr>
            <p:ph type="body" sz="quarter" idx="10"/>
          </p:nvPr>
        </p:nvSpPr>
        <p:spPr/>
        <p:txBody>
          <a:bodyPr/>
          <a:lstStyle/>
          <a:p>
            <a:pPr marL="0" indent="0">
              <a:buNone/>
            </a:pPr>
            <a:r>
              <a:rPr lang="it-IT" dirty="0"/>
              <a:t>In che misura i programmi e le qualifiche Cambridge International favoriscono la costruzione di un curriculum bilingue ed internazionale </a:t>
            </a:r>
            <a:r>
              <a:rPr lang="it-IT" i="0" dirty="0">
                <a:effectLst/>
                <a:latin typeface="arial" panose="020B0604020202020204" pitchFamily="34" charset="0"/>
              </a:rPr>
              <a:t>tanto da facilitare anche lo sviluppo di buone pratiche in ambito CLIL?</a:t>
            </a:r>
            <a:endParaRPr lang="it-IT" dirty="0"/>
          </a:p>
        </p:txBody>
      </p:sp>
    </p:spTree>
    <p:extLst>
      <p:ext uri="{BB962C8B-B14F-4D97-AF65-F5344CB8AC3E}">
        <p14:creationId xmlns:p14="http://schemas.microsoft.com/office/powerpoint/2010/main" val="353565834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A86B1-53F1-B04B-D743-D03735507768}"/>
              </a:ext>
            </a:extLst>
          </p:cNvPr>
          <p:cNvSpPr>
            <a:spLocks noGrp="1"/>
          </p:cNvSpPr>
          <p:nvPr>
            <p:ph type="title"/>
          </p:nvPr>
        </p:nvSpPr>
        <p:spPr/>
        <p:txBody>
          <a:bodyPr/>
          <a:lstStyle/>
          <a:p>
            <a:r>
              <a:rPr lang="en-US" dirty="0" err="1"/>
              <a:t>Benefici</a:t>
            </a:r>
            <a:r>
              <a:rPr lang="en-US" dirty="0"/>
              <a:t> per </a:t>
            </a:r>
            <a:r>
              <a:rPr lang="en-US" dirty="0" err="1"/>
              <a:t>gli</a:t>
            </a:r>
            <a:r>
              <a:rPr lang="en-US" dirty="0"/>
              <a:t> </a:t>
            </a:r>
            <a:r>
              <a:rPr lang="en-US" dirty="0" err="1"/>
              <a:t>studenti</a:t>
            </a:r>
            <a:endParaRPr lang="en-GB" dirty="0"/>
          </a:p>
        </p:txBody>
      </p:sp>
      <p:sp>
        <p:nvSpPr>
          <p:cNvPr id="3" name="Content Placeholder 2">
            <a:extLst>
              <a:ext uri="{FF2B5EF4-FFF2-40B4-BE49-F238E27FC236}">
                <a16:creationId xmlns:a16="http://schemas.microsoft.com/office/drawing/2014/main" id="{8594CE51-BA6B-2A2B-5FCB-434DF2BA4C91}"/>
              </a:ext>
            </a:extLst>
          </p:cNvPr>
          <p:cNvSpPr>
            <a:spLocks noGrp="1"/>
          </p:cNvSpPr>
          <p:nvPr>
            <p:ph idx="1"/>
          </p:nvPr>
        </p:nvSpPr>
        <p:spPr/>
        <p:txBody>
          <a:bodyPr/>
          <a:lstStyle/>
          <a:p>
            <a:r>
              <a:rPr lang="en-GB" dirty="0"/>
              <a:t>Pone </a:t>
            </a:r>
            <a:r>
              <a:rPr lang="en-GB" dirty="0" err="1"/>
              <a:t>molta</a:t>
            </a:r>
            <a:r>
              <a:rPr lang="en-GB" dirty="0"/>
              <a:t> </a:t>
            </a:r>
            <a:r>
              <a:rPr lang="en-GB" dirty="0" err="1"/>
              <a:t>enfasi</a:t>
            </a:r>
            <a:r>
              <a:rPr lang="en-GB" dirty="0"/>
              <a:t> </a:t>
            </a:r>
            <a:r>
              <a:rPr lang="en-GB" dirty="0" err="1"/>
              <a:t>sul</a:t>
            </a:r>
            <a:r>
              <a:rPr lang="en-GB" dirty="0"/>
              <a:t> </a:t>
            </a:r>
            <a:r>
              <a:rPr lang="en-GB" b="1" dirty="0"/>
              <a:t>problem </a:t>
            </a:r>
            <a:r>
              <a:rPr lang="en-GB" b="1" dirty="0">
                <a:latin typeface="+mn-lt"/>
              </a:rPr>
              <a:t>solving </a:t>
            </a:r>
            <a:r>
              <a:rPr lang="en-GB" dirty="0">
                <a:latin typeface="+mn-lt"/>
              </a:rPr>
              <a:t>e </a:t>
            </a:r>
            <a:r>
              <a:rPr lang="en-GB" dirty="0" err="1">
                <a:latin typeface="+mn-lt"/>
              </a:rPr>
              <a:t>sulla</a:t>
            </a:r>
            <a:r>
              <a:rPr lang="en-GB" dirty="0">
                <a:latin typeface="+mn-lt"/>
              </a:rPr>
              <a:t> </a:t>
            </a:r>
            <a:r>
              <a:rPr lang="en-GB" b="1" dirty="0" err="1">
                <a:latin typeface="+mn-lt"/>
              </a:rPr>
              <a:t>presentazione</a:t>
            </a:r>
            <a:r>
              <a:rPr lang="en-GB" b="1" dirty="0">
                <a:latin typeface="+mn-lt"/>
              </a:rPr>
              <a:t> ed </a:t>
            </a:r>
            <a:r>
              <a:rPr lang="en-GB" b="1" dirty="0" err="1">
                <a:latin typeface="+mn-lt"/>
              </a:rPr>
              <a:t>interpretazione</a:t>
            </a:r>
            <a:r>
              <a:rPr lang="en-GB" b="1" dirty="0">
                <a:latin typeface="+mn-lt"/>
              </a:rPr>
              <a:t> </a:t>
            </a:r>
            <a:r>
              <a:rPr lang="en-GB" b="1" dirty="0" err="1">
                <a:latin typeface="+mn-lt"/>
              </a:rPr>
              <a:t>dei</a:t>
            </a:r>
            <a:r>
              <a:rPr lang="en-GB" b="1" dirty="0">
                <a:latin typeface="+mn-lt"/>
              </a:rPr>
              <a:t> </a:t>
            </a:r>
            <a:r>
              <a:rPr lang="en-GB" b="1" dirty="0" err="1">
                <a:latin typeface="+mn-lt"/>
              </a:rPr>
              <a:t>risultati</a:t>
            </a:r>
            <a:endParaRPr lang="en-GB" b="1" dirty="0">
              <a:latin typeface="+mn-lt"/>
            </a:endParaRPr>
          </a:p>
          <a:p>
            <a:r>
              <a:rPr lang="en-US" dirty="0" err="1">
                <a:latin typeface="+mn-lt"/>
              </a:rPr>
              <a:t>Richiede</a:t>
            </a:r>
            <a:r>
              <a:rPr lang="en-US" dirty="0">
                <a:latin typeface="+mn-lt"/>
              </a:rPr>
              <a:t> di </a:t>
            </a:r>
            <a:r>
              <a:rPr lang="en-US" dirty="0" err="1">
                <a:latin typeface="+mn-lt"/>
              </a:rPr>
              <a:t>ragionare</a:t>
            </a:r>
            <a:r>
              <a:rPr lang="en-US" dirty="0">
                <a:latin typeface="+mn-lt"/>
              </a:rPr>
              <a:t> e </a:t>
            </a:r>
            <a:r>
              <a:rPr lang="en-US" b="1" dirty="0" err="1">
                <a:latin typeface="+mn-lt"/>
              </a:rPr>
              <a:t>comunicare</a:t>
            </a:r>
            <a:r>
              <a:rPr lang="en-US" dirty="0">
                <a:latin typeface="+mn-lt"/>
              </a:rPr>
              <a:t> </a:t>
            </a:r>
            <a:r>
              <a:rPr lang="en-US" dirty="0" err="1">
                <a:latin typeface="+mn-lt"/>
              </a:rPr>
              <a:t>utilizzando</a:t>
            </a:r>
            <a:r>
              <a:rPr lang="en-US" dirty="0">
                <a:latin typeface="+mn-lt"/>
              </a:rPr>
              <a:t> </a:t>
            </a:r>
            <a:r>
              <a:rPr lang="en-US" dirty="0" err="1">
                <a:latin typeface="+mn-lt"/>
              </a:rPr>
              <a:t>anche</a:t>
            </a:r>
            <a:r>
              <a:rPr lang="en-US" dirty="0">
                <a:latin typeface="+mn-lt"/>
              </a:rPr>
              <a:t> </a:t>
            </a:r>
            <a:r>
              <a:rPr lang="en-US" b="1" dirty="0" err="1">
                <a:latin typeface="+mn-lt"/>
              </a:rPr>
              <a:t>concetti</a:t>
            </a:r>
            <a:r>
              <a:rPr lang="en-US" b="1" dirty="0">
                <a:latin typeface="+mn-lt"/>
              </a:rPr>
              <a:t> </a:t>
            </a:r>
            <a:r>
              <a:rPr lang="en-US" b="1" dirty="0" err="1">
                <a:latin typeface="+mn-lt"/>
              </a:rPr>
              <a:t>scientifici</a:t>
            </a:r>
            <a:r>
              <a:rPr lang="en-US" b="1" dirty="0">
                <a:latin typeface="+mn-lt"/>
              </a:rPr>
              <a:t>/</a:t>
            </a:r>
            <a:r>
              <a:rPr lang="en-US" b="1" dirty="0" err="1">
                <a:latin typeface="+mn-lt"/>
              </a:rPr>
              <a:t>matematici</a:t>
            </a:r>
            <a:endParaRPr lang="en-US" b="1" dirty="0">
              <a:latin typeface="+mn-lt"/>
            </a:endParaRPr>
          </a:p>
          <a:p>
            <a:r>
              <a:rPr lang="en-GB" dirty="0" err="1"/>
              <a:t>Facilita</a:t>
            </a:r>
            <a:r>
              <a:rPr lang="en-GB" dirty="0">
                <a:latin typeface="+mn-lt"/>
              </a:rPr>
              <a:t> </a:t>
            </a:r>
            <a:r>
              <a:rPr lang="en-GB" b="1" dirty="0" err="1">
                <a:latin typeface="+mn-lt"/>
              </a:rPr>
              <a:t>l’</a:t>
            </a:r>
            <a:r>
              <a:rPr lang="en-GB" b="1" dirty="0" err="1"/>
              <a:t>apprendimento</a:t>
            </a:r>
            <a:r>
              <a:rPr lang="en-GB" b="1" dirty="0"/>
              <a:t> </a:t>
            </a:r>
            <a:r>
              <a:rPr lang="en-GB" b="1" dirty="0" err="1"/>
              <a:t>autonomo</a:t>
            </a:r>
            <a:r>
              <a:rPr lang="en-GB" b="1" dirty="0"/>
              <a:t> </a:t>
            </a:r>
            <a:r>
              <a:rPr lang="en-GB" dirty="0"/>
              <a:t>e </a:t>
            </a:r>
            <a:r>
              <a:rPr lang="en-GB" dirty="0" err="1"/>
              <a:t>stimola</a:t>
            </a:r>
            <a:r>
              <a:rPr lang="en-GB" dirty="0"/>
              <a:t> il </a:t>
            </a:r>
            <a:r>
              <a:rPr lang="en-GB" b="1" dirty="0" err="1"/>
              <a:t>ragionamento</a:t>
            </a:r>
            <a:r>
              <a:rPr lang="en-GB" b="1" dirty="0"/>
              <a:t> </a:t>
            </a:r>
            <a:r>
              <a:rPr lang="en-GB" b="1" dirty="0" err="1"/>
              <a:t>logico</a:t>
            </a:r>
            <a:endParaRPr lang="en-GB" b="1" dirty="0">
              <a:latin typeface="+mn-lt"/>
            </a:endParaRPr>
          </a:p>
          <a:p>
            <a:r>
              <a:rPr lang="en-GB" dirty="0" err="1">
                <a:latin typeface="+mn-lt"/>
              </a:rPr>
              <a:t>Sviluppa</a:t>
            </a:r>
            <a:r>
              <a:rPr lang="en-GB" dirty="0">
                <a:latin typeface="+mn-lt"/>
              </a:rPr>
              <a:t> </a:t>
            </a:r>
            <a:r>
              <a:rPr lang="en-GB" b="1" dirty="0" err="1"/>
              <a:t>l’approccio</a:t>
            </a:r>
            <a:r>
              <a:rPr lang="en-GB" b="1" dirty="0"/>
              <a:t> e </a:t>
            </a:r>
            <a:r>
              <a:rPr lang="en-GB" b="1" dirty="0" err="1"/>
              <a:t>l’investigazione</a:t>
            </a:r>
            <a:r>
              <a:rPr lang="en-GB" b="1" dirty="0"/>
              <a:t> </a:t>
            </a:r>
            <a:r>
              <a:rPr lang="en-GB" b="1" dirty="0" err="1"/>
              <a:t>scientifica</a:t>
            </a:r>
            <a:endParaRPr lang="en-GB" b="1" dirty="0"/>
          </a:p>
          <a:p>
            <a:r>
              <a:rPr lang="en-GB" dirty="0" err="1"/>
              <a:t>Potenzia</a:t>
            </a:r>
            <a:r>
              <a:rPr lang="en-GB" dirty="0">
                <a:latin typeface="+mn-lt"/>
              </a:rPr>
              <a:t> la </a:t>
            </a:r>
            <a:r>
              <a:rPr lang="en-GB" b="1" dirty="0" err="1">
                <a:latin typeface="+mn-lt"/>
              </a:rPr>
              <a:t>competenza</a:t>
            </a:r>
            <a:r>
              <a:rPr lang="en-GB" b="1" dirty="0">
                <a:latin typeface="+mn-lt"/>
              </a:rPr>
              <a:t> </a:t>
            </a:r>
            <a:r>
              <a:rPr lang="en-GB" b="1" dirty="0" err="1">
                <a:latin typeface="+mn-lt"/>
              </a:rPr>
              <a:t>linguistica</a:t>
            </a:r>
            <a:r>
              <a:rPr lang="en-GB" b="1" dirty="0">
                <a:latin typeface="+mn-lt"/>
              </a:rPr>
              <a:t> </a:t>
            </a:r>
            <a:r>
              <a:rPr lang="en-GB" b="1" dirty="0" err="1">
                <a:latin typeface="+mn-lt"/>
              </a:rPr>
              <a:t>specifica</a:t>
            </a:r>
            <a:r>
              <a:rPr lang="en-GB" b="1" dirty="0">
                <a:latin typeface="+mn-lt"/>
              </a:rPr>
              <a:t> </a:t>
            </a:r>
            <a:r>
              <a:rPr lang="en-GB" dirty="0">
                <a:latin typeface="+mn-lt"/>
              </a:rPr>
              <a:t>per lo studio di </a:t>
            </a:r>
            <a:r>
              <a:rPr lang="en-GB" dirty="0" err="1">
                <a:latin typeface="+mn-lt"/>
              </a:rPr>
              <a:t>una</a:t>
            </a:r>
            <a:r>
              <a:rPr lang="en-GB" dirty="0">
                <a:latin typeface="+mn-lt"/>
              </a:rPr>
              <a:t> data </a:t>
            </a:r>
            <a:r>
              <a:rPr lang="en-GB" dirty="0" err="1">
                <a:latin typeface="+mn-lt"/>
              </a:rPr>
              <a:t>disciplina</a:t>
            </a:r>
            <a:r>
              <a:rPr lang="en-GB" dirty="0">
                <a:latin typeface="+mn-lt"/>
              </a:rPr>
              <a:t> non </a:t>
            </a:r>
            <a:r>
              <a:rPr lang="en-GB" dirty="0" err="1">
                <a:latin typeface="+mn-lt"/>
              </a:rPr>
              <a:t>linguistica</a:t>
            </a:r>
            <a:endParaRPr lang="en-GB" b="1" dirty="0"/>
          </a:p>
          <a:p>
            <a:r>
              <a:rPr lang="en-GB" b="1" dirty="0" err="1">
                <a:latin typeface="+mn-lt"/>
              </a:rPr>
              <a:t>Com</a:t>
            </a:r>
            <a:r>
              <a:rPr lang="en-GB" b="1" dirty="0" err="1"/>
              <a:t>petenza</a:t>
            </a:r>
            <a:r>
              <a:rPr lang="en-GB" b="1" dirty="0"/>
              <a:t> </a:t>
            </a:r>
            <a:r>
              <a:rPr lang="en-GB" b="1" dirty="0" err="1"/>
              <a:t>linguistica</a:t>
            </a:r>
            <a:r>
              <a:rPr lang="en-GB" b="1" dirty="0"/>
              <a:t> </a:t>
            </a:r>
            <a:r>
              <a:rPr lang="en-GB" b="1" dirty="0" err="1"/>
              <a:t>più</a:t>
            </a:r>
            <a:r>
              <a:rPr lang="en-GB" b="1" dirty="0"/>
              <a:t> </a:t>
            </a:r>
            <a:r>
              <a:rPr lang="en-GB" b="1" dirty="0" err="1"/>
              <a:t>generale</a:t>
            </a:r>
            <a:r>
              <a:rPr lang="en-GB" b="1" dirty="0"/>
              <a:t>… </a:t>
            </a:r>
            <a:endParaRPr lang="en-GB" b="1" dirty="0">
              <a:latin typeface="+mn-lt"/>
            </a:endParaRPr>
          </a:p>
          <a:p>
            <a:pPr marL="0" indent="0">
              <a:buNone/>
            </a:pPr>
            <a:endParaRPr lang="en-GB" dirty="0"/>
          </a:p>
        </p:txBody>
      </p:sp>
    </p:spTree>
    <p:extLst>
      <p:ext uri="{BB962C8B-B14F-4D97-AF65-F5344CB8AC3E}">
        <p14:creationId xmlns:p14="http://schemas.microsoft.com/office/powerpoint/2010/main" val="37748527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8B6C-08F3-8E6B-08EA-D21A9BDBFC49}"/>
              </a:ext>
            </a:extLst>
          </p:cNvPr>
          <p:cNvSpPr>
            <a:spLocks noGrp="1"/>
          </p:cNvSpPr>
          <p:nvPr>
            <p:ph type="title"/>
          </p:nvPr>
        </p:nvSpPr>
        <p:spPr/>
        <p:txBody>
          <a:bodyPr/>
          <a:lstStyle/>
          <a:p>
            <a:r>
              <a:rPr lang="en-US" dirty="0" err="1"/>
              <a:t>Competenza</a:t>
            </a:r>
            <a:r>
              <a:rPr lang="en-US" dirty="0"/>
              <a:t> </a:t>
            </a:r>
            <a:r>
              <a:rPr lang="en-US" dirty="0" err="1"/>
              <a:t>linguistica</a:t>
            </a:r>
            <a:r>
              <a:rPr lang="en-US" dirty="0"/>
              <a:t> (BICS – CALP)</a:t>
            </a:r>
            <a:endParaRPr lang="en-GB" dirty="0"/>
          </a:p>
        </p:txBody>
      </p:sp>
      <p:graphicFrame>
        <p:nvGraphicFramePr>
          <p:cNvPr id="7" name="Diagram 6">
            <a:extLst>
              <a:ext uri="{FF2B5EF4-FFF2-40B4-BE49-F238E27FC236}">
                <a16:creationId xmlns:a16="http://schemas.microsoft.com/office/drawing/2014/main" id="{64027D8F-631A-17A2-5D32-A5D095512DE7}"/>
              </a:ext>
            </a:extLst>
          </p:cNvPr>
          <p:cNvGraphicFramePr/>
          <p:nvPr>
            <p:extLst>
              <p:ext uri="{D42A27DB-BD31-4B8C-83A1-F6EECF244321}">
                <p14:modId xmlns:p14="http://schemas.microsoft.com/office/powerpoint/2010/main" val="410116061"/>
              </p:ext>
            </p:extLst>
          </p:nvPr>
        </p:nvGraphicFramePr>
        <p:xfrm>
          <a:off x="137318" y="1304036"/>
          <a:ext cx="8869363" cy="5109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944E03A-3621-C7E8-918D-7FF33E39E5CD}"/>
              </a:ext>
            </a:extLst>
          </p:cNvPr>
          <p:cNvSpPr txBox="1"/>
          <p:nvPr/>
        </p:nvSpPr>
        <p:spPr>
          <a:xfrm>
            <a:off x="0" y="3320159"/>
            <a:ext cx="1796142" cy="1077218"/>
          </a:xfrm>
          <a:prstGeom prst="rect">
            <a:avLst/>
          </a:prstGeom>
          <a:noFill/>
        </p:spPr>
        <p:txBody>
          <a:bodyPr wrap="square">
            <a:spAutoFit/>
          </a:bodyPr>
          <a:lstStyle/>
          <a:p>
            <a:r>
              <a:rPr lang="it-IT" sz="1600" b="1" dirty="0"/>
              <a:t>B</a:t>
            </a:r>
            <a:r>
              <a:rPr lang="it-IT" sz="1600" dirty="0"/>
              <a:t>asic </a:t>
            </a:r>
            <a:r>
              <a:rPr lang="it-IT" sz="1600" b="1" dirty="0"/>
              <a:t>I</a:t>
            </a:r>
            <a:r>
              <a:rPr lang="it-IT" sz="1600" dirty="0"/>
              <a:t>nterpersonal </a:t>
            </a:r>
            <a:r>
              <a:rPr lang="it-IT" sz="1600" b="1" dirty="0"/>
              <a:t>C</a:t>
            </a:r>
            <a:r>
              <a:rPr lang="it-IT" sz="1600" dirty="0"/>
              <a:t>ommunicative </a:t>
            </a:r>
            <a:r>
              <a:rPr lang="it-IT" sz="1600" b="1" dirty="0"/>
              <a:t>S</a:t>
            </a:r>
            <a:r>
              <a:rPr lang="it-IT" sz="1600" dirty="0"/>
              <a:t>kills</a:t>
            </a:r>
            <a:endParaRPr lang="en-GB" sz="1600" dirty="0"/>
          </a:p>
        </p:txBody>
      </p:sp>
      <p:sp>
        <p:nvSpPr>
          <p:cNvPr id="6" name="TextBox 5">
            <a:extLst>
              <a:ext uri="{FF2B5EF4-FFF2-40B4-BE49-F238E27FC236}">
                <a16:creationId xmlns:a16="http://schemas.microsoft.com/office/drawing/2014/main" id="{8A8BD146-2D2C-9D8F-25BF-3B59D5E7FBE0}"/>
              </a:ext>
            </a:extLst>
          </p:cNvPr>
          <p:cNvSpPr txBox="1"/>
          <p:nvPr/>
        </p:nvSpPr>
        <p:spPr>
          <a:xfrm>
            <a:off x="7635834" y="3203160"/>
            <a:ext cx="1796142" cy="1077218"/>
          </a:xfrm>
          <a:prstGeom prst="rect">
            <a:avLst/>
          </a:prstGeom>
          <a:noFill/>
        </p:spPr>
        <p:txBody>
          <a:bodyPr wrap="square">
            <a:spAutoFit/>
          </a:bodyPr>
          <a:lstStyle/>
          <a:p>
            <a:r>
              <a:rPr lang="it-IT" sz="1600" b="1" dirty="0"/>
              <a:t>C</a:t>
            </a:r>
            <a:r>
              <a:rPr lang="it-IT" sz="1600" dirty="0"/>
              <a:t>ognitive </a:t>
            </a:r>
          </a:p>
          <a:p>
            <a:r>
              <a:rPr lang="it-IT" sz="1600" b="1" dirty="0"/>
              <a:t>A</a:t>
            </a:r>
            <a:r>
              <a:rPr lang="it-IT" sz="1600" dirty="0"/>
              <a:t>cademic</a:t>
            </a:r>
          </a:p>
          <a:p>
            <a:r>
              <a:rPr lang="it-IT" sz="1600" b="1" dirty="0"/>
              <a:t>L</a:t>
            </a:r>
            <a:r>
              <a:rPr lang="it-IT" sz="1600" dirty="0"/>
              <a:t>anguage </a:t>
            </a:r>
          </a:p>
          <a:p>
            <a:r>
              <a:rPr lang="it-IT" sz="1600" b="1" dirty="0"/>
              <a:t>P</a:t>
            </a:r>
            <a:r>
              <a:rPr lang="it-IT" sz="1600" dirty="0"/>
              <a:t>roficiency</a:t>
            </a:r>
            <a:endParaRPr lang="en-GB" sz="1600" dirty="0"/>
          </a:p>
        </p:txBody>
      </p:sp>
    </p:spTree>
    <p:extLst>
      <p:ext uri="{BB962C8B-B14F-4D97-AF65-F5344CB8AC3E}">
        <p14:creationId xmlns:p14="http://schemas.microsoft.com/office/powerpoint/2010/main" val="137111969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BEBF3-4029-DCF6-EE36-EC6FDD72C4D8}"/>
              </a:ext>
            </a:extLst>
          </p:cNvPr>
          <p:cNvSpPr>
            <a:spLocks noGrp="1"/>
          </p:cNvSpPr>
          <p:nvPr>
            <p:ph type="title"/>
          </p:nvPr>
        </p:nvSpPr>
        <p:spPr/>
        <p:txBody>
          <a:bodyPr/>
          <a:lstStyle/>
          <a:p>
            <a:r>
              <a:rPr lang="it-IT" dirty="0"/>
              <a:t>Formazione e Aggiornamento</a:t>
            </a:r>
            <a:endParaRPr lang="en-GB" dirty="0"/>
          </a:p>
        </p:txBody>
      </p:sp>
      <p:graphicFrame>
        <p:nvGraphicFramePr>
          <p:cNvPr id="7" name="Content Placeholder 6">
            <a:extLst>
              <a:ext uri="{FF2B5EF4-FFF2-40B4-BE49-F238E27FC236}">
                <a16:creationId xmlns:a16="http://schemas.microsoft.com/office/drawing/2014/main" id="{D2B554D2-8D4E-2F6F-2F45-98D1557A8219}"/>
              </a:ext>
            </a:extLst>
          </p:cNvPr>
          <p:cNvGraphicFramePr>
            <a:graphicFrameLocks noGrp="1"/>
          </p:cNvGraphicFramePr>
          <p:nvPr>
            <p:ph idx="1"/>
            <p:extLst>
              <p:ext uri="{D42A27DB-BD31-4B8C-83A1-F6EECF244321}">
                <p14:modId xmlns:p14="http://schemas.microsoft.com/office/powerpoint/2010/main" val="3838384539"/>
              </p:ext>
            </p:extLst>
          </p:nvPr>
        </p:nvGraphicFramePr>
        <p:xfrm>
          <a:off x="85725" y="1457324"/>
          <a:ext cx="8829675" cy="4775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F1404DD5-F923-0D41-1641-B9A2F75C54B9}"/>
              </a:ext>
            </a:extLst>
          </p:cNvPr>
          <p:cNvSpPr txBox="1"/>
          <p:nvPr/>
        </p:nvSpPr>
        <p:spPr>
          <a:xfrm>
            <a:off x="1022684" y="5139065"/>
            <a:ext cx="7098631" cy="769441"/>
          </a:xfrm>
          <a:prstGeom prst="rect">
            <a:avLst/>
          </a:prstGeom>
          <a:noFill/>
        </p:spPr>
        <p:txBody>
          <a:bodyPr wrap="square" rtlCol="0">
            <a:spAutoFit/>
          </a:bodyPr>
          <a:lstStyle/>
          <a:p>
            <a:pPr algn="ctr"/>
            <a:r>
              <a:rPr lang="it-IT" sz="2800" b="1" dirty="0">
                <a:solidFill>
                  <a:srgbClr val="575756"/>
                </a:solidFill>
              </a:rPr>
              <a:t>MODALITA’</a:t>
            </a:r>
          </a:p>
          <a:p>
            <a:pPr algn="ctr"/>
            <a:r>
              <a:rPr lang="it-IT" sz="1600" dirty="0">
                <a:solidFill>
                  <a:srgbClr val="575756"/>
                </a:solidFill>
              </a:rPr>
              <a:t>(B2 required)</a:t>
            </a:r>
            <a:endParaRPr lang="en-GB" sz="1200" dirty="0">
              <a:solidFill>
                <a:srgbClr val="575756"/>
              </a:solidFill>
            </a:endParaRPr>
          </a:p>
        </p:txBody>
      </p:sp>
    </p:spTree>
    <p:extLst>
      <p:ext uri="{BB962C8B-B14F-4D97-AF65-F5344CB8AC3E}">
        <p14:creationId xmlns:p14="http://schemas.microsoft.com/office/powerpoint/2010/main" val="3186127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E76A0-CB26-71D8-F149-BC94744B8EFF}"/>
              </a:ext>
            </a:extLst>
          </p:cNvPr>
          <p:cNvSpPr>
            <a:spLocks noGrp="1"/>
          </p:cNvSpPr>
          <p:nvPr>
            <p:ph type="title"/>
          </p:nvPr>
        </p:nvSpPr>
        <p:spPr/>
        <p:txBody>
          <a:bodyPr/>
          <a:lstStyle/>
          <a:p>
            <a:r>
              <a:rPr lang="it-IT" dirty="0"/>
              <a:t>Formazione e Aggiornamento</a:t>
            </a:r>
            <a:endParaRPr lang="en-GB" dirty="0"/>
          </a:p>
        </p:txBody>
      </p:sp>
      <p:sp>
        <p:nvSpPr>
          <p:cNvPr id="3" name="Content Placeholder 2">
            <a:extLst>
              <a:ext uri="{FF2B5EF4-FFF2-40B4-BE49-F238E27FC236}">
                <a16:creationId xmlns:a16="http://schemas.microsoft.com/office/drawing/2014/main" id="{623B5118-0361-AD9C-3438-750649552D35}"/>
              </a:ext>
            </a:extLst>
          </p:cNvPr>
          <p:cNvSpPr>
            <a:spLocks noGrp="1"/>
          </p:cNvSpPr>
          <p:nvPr>
            <p:ph sz="half" idx="1"/>
          </p:nvPr>
        </p:nvSpPr>
        <p:spPr/>
        <p:txBody>
          <a:bodyPr/>
          <a:lstStyle/>
          <a:p>
            <a:pPr marL="0" lvl="0" indent="0">
              <a:buNone/>
            </a:pPr>
            <a:r>
              <a:rPr lang="it-IT" sz="2400" b="1" dirty="0"/>
              <a:t>Introductory</a:t>
            </a:r>
            <a:r>
              <a:rPr lang="it-IT" sz="2400" dirty="0"/>
              <a:t> </a:t>
            </a:r>
          </a:p>
          <a:p>
            <a:pPr marL="0" lvl="0" indent="0">
              <a:buNone/>
            </a:pPr>
            <a:r>
              <a:rPr lang="it-IT" sz="1600" dirty="0"/>
              <a:t>Un'introduzione ai programmi e alle qualifiche Cambridge International.</a:t>
            </a:r>
          </a:p>
          <a:p>
            <a:pPr marL="0" lvl="0" indent="0">
              <a:buNone/>
            </a:pPr>
            <a:endParaRPr lang="it-IT" sz="1600" dirty="0"/>
          </a:p>
          <a:p>
            <a:pPr lvl="0"/>
            <a:r>
              <a:rPr lang="it-IT" sz="1800" dirty="0"/>
              <a:t>Per conoscere l’approccio all’insegnamento e apprendimento di Cambridge International.</a:t>
            </a:r>
            <a:endParaRPr lang="en-GB" sz="1800" dirty="0"/>
          </a:p>
          <a:p>
            <a:pPr lvl="0"/>
            <a:r>
              <a:rPr lang="it-IT" sz="1800" dirty="0"/>
              <a:t>Per comprendere le caratteristiche del syllabus, i contenuti chiave da insegnare  e gli obiettivi di apprendimento </a:t>
            </a:r>
            <a:endParaRPr lang="en-GB" sz="1800" dirty="0"/>
          </a:p>
          <a:p>
            <a:pPr lvl="0"/>
            <a:r>
              <a:rPr lang="it-IT" sz="1800" dirty="0"/>
              <a:t>Per riflettere sulle diverse strategie di insegnamento e su come impiegarle utilizzando le risorse disponibili per il   docente</a:t>
            </a:r>
            <a:endParaRPr lang="en-GB" sz="1800" dirty="0"/>
          </a:p>
          <a:p>
            <a:endParaRPr lang="en-GB" sz="1800" dirty="0"/>
          </a:p>
        </p:txBody>
      </p:sp>
      <p:sp>
        <p:nvSpPr>
          <p:cNvPr id="4" name="Content Placeholder 3">
            <a:extLst>
              <a:ext uri="{FF2B5EF4-FFF2-40B4-BE49-F238E27FC236}">
                <a16:creationId xmlns:a16="http://schemas.microsoft.com/office/drawing/2014/main" id="{C79F7086-5C2A-1F64-CA1D-5DFD834C25C8}"/>
              </a:ext>
            </a:extLst>
          </p:cNvPr>
          <p:cNvSpPr>
            <a:spLocks noGrp="1"/>
          </p:cNvSpPr>
          <p:nvPr>
            <p:ph sz="half" idx="2"/>
          </p:nvPr>
        </p:nvSpPr>
        <p:spPr/>
        <p:txBody>
          <a:bodyPr/>
          <a:lstStyle/>
          <a:p>
            <a:pPr marL="0" lvl="0" indent="0">
              <a:buNone/>
            </a:pPr>
            <a:r>
              <a:rPr lang="it-IT" sz="2400" b="1" dirty="0">
                <a:solidFill>
                  <a:schemeClr val="tx1"/>
                </a:solidFill>
              </a:rPr>
              <a:t>Extension</a:t>
            </a:r>
            <a:endParaRPr lang="it-IT" sz="1800" b="1" dirty="0">
              <a:solidFill>
                <a:schemeClr val="tx1"/>
              </a:solidFill>
            </a:endParaRPr>
          </a:p>
          <a:p>
            <a:pPr marL="0" lvl="0" indent="0">
              <a:buNone/>
            </a:pPr>
            <a:r>
              <a:rPr lang="en-GB" sz="1600" dirty="0">
                <a:solidFill>
                  <a:schemeClr val="tx1"/>
                </a:solidFill>
              </a:rPr>
              <a:t>Un </a:t>
            </a:r>
            <a:r>
              <a:rPr lang="en-GB" sz="1600" dirty="0" err="1">
                <a:solidFill>
                  <a:schemeClr val="tx1"/>
                </a:solidFill>
              </a:rPr>
              <a:t>approfondimento</a:t>
            </a:r>
            <a:r>
              <a:rPr lang="en-GB" sz="1600" dirty="0">
                <a:solidFill>
                  <a:schemeClr val="tx1"/>
                </a:solidFill>
              </a:rPr>
              <a:t> </a:t>
            </a:r>
            <a:r>
              <a:rPr lang="en-GB" sz="1600" dirty="0" err="1">
                <a:solidFill>
                  <a:schemeClr val="tx1"/>
                </a:solidFill>
              </a:rPr>
              <a:t>dei</a:t>
            </a:r>
            <a:r>
              <a:rPr lang="en-GB" sz="1600" dirty="0">
                <a:solidFill>
                  <a:schemeClr val="tx1"/>
                </a:solidFill>
              </a:rPr>
              <a:t> syllabus C</a:t>
            </a:r>
            <a:r>
              <a:rPr lang="en-GB" sz="1600" b="0" i="0" dirty="0">
                <a:solidFill>
                  <a:schemeClr val="tx1"/>
                </a:solidFill>
                <a:effectLst/>
              </a:rPr>
              <a:t>ambridge International per </a:t>
            </a:r>
            <a:r>
              <a:rPr lang="en-GB" sz="1600" b="0" i="0" dirty="0" err="1">
                <a:solidFill>
                  <a:schemeClr val="tx1"/>
                </a:solidFill>
                <a:effectLst/>
              </a:rPr>
              <a:t>acquisire</a:t>
            </a:r>
            <a:r>
              <a:rPr lang="en-GB" sz="1600" b="0" i="0" dirty="0">
                <a:solidFill>
                  <a:schemeClr val="tx1"/>
                </a:solidFill>
                <a:effectLst/>
              </a:rPr>
              <a:t> </a:t>
            </a:r>
            <a:r>
              <a:rPr lang="en-GB" sz="1600" b="0" i="0" dirty="0" err="1">
                <a:solidFill>
                  <a:schemeClr val="tx1"/>
                </a:solidFill>
                <a:effectLst/>
              </a:rPr>
              <a:t>maggiore</a:t>
            </a:r>
            <a:r>
              <a:rPr lang="en-GB" sz="1600" b="0" i="0" dirty="0">
                <a:solidFill>
                  <a:schemeClr val="tx1"/>
                </a:solidFill>
                <a:effectLst/>
              </a:rPr>
              <a:t> </a:t>
            </a:r>
            <a:r>
              <a:rPr lang="en-GB" sz="1600" b="0" i="0" dirty="0" err="1">
                <a:solidFill>
                  <a:schemeClr val="tx1"/>
                </a:solidFill>
                <a:effectLst/>
              </a:rPr>
              <a:t>confidenza</a:t>
            </a:r>
            <a:r>
              <a:rPr lang="en-GB" sz="1600" b="0" i="0" dirty="0">
                <a:solidFill>
                  <a:schemeClr val="tx1"/>
                </a:solidFill>
                <a:effectLst/>
              </a:rPr>
              <a:t> </a:t>
            </a:r>
            <a:r>
              <a:rPr lang="en-GB" sz="1600" b="0" i="0" dirty="0" err="1">
                <a:solidFill>
                  <a:schemeClr val="tx1"/>
                </a:solidFill>
                <a:effectLst/>
              </a:rPr>
              <a:t>nell’insegnamento</a:t>
            </a:r>
            <a:r>
              <a:rPr lang="en-GB" sz="1600" b="0" i="0" dirty="0">
                <a:solidFill>
                  <a:schemeClr val="tx1"/>
                </a:solidFill>
                <a:effectLst/>
              </a:rPr>
              <a:t>.</a:t>
            </a:r>
          </a:p>
          <a:p>
            <a:pPr lvl="0"/>
            <a:r>
              <a:rPr lang="en-GB" sz="1800" b="0" i="0" dirty="0" err="1">
                <a:solidFill>
                  <a:schemeClr val="tx1"/>
                </a:solidFill>
                <a:effectLst/>
              </a:rPr>
              <a:t>Approfondire</a:t>
            </a:r>
            <a:r>
              <a:rPr lang="en-GB" sz="1800" b="0" i="0" dirty="0">
                <a:solidFill>
                  <a:schemeClr val="tx1"/>
                </a:solidFill>
                <a:effectLst/>
              </a:rPr>
              <a:t> la </a:t>
            </a:r>
            <a:r>
              <a:rPr lang="en-GB" sz="1800" b="0" i="0" dirty="0" err="1">
                <a:solidFill>
                  <a:schemeClr val="tx1"/>
                </a:solidFill>
                <a:effectLst/>
              </a:rPr>
              <a:t>conoscenza</a:t>
            </a:r>
            <a:r>
              <a:rPr lang="en-GB" sz="1800" b="0" i="0" dirty="0">
                <a:solidFill>
                  <a:schemeClr val="tx1"/>
                </a:solidFill>
                <a:effectLst/>
              </a:rPr>
              <a:t> del syllabus e </a:t>
            </a:r>
            <a:r>
              <a:rPr lang="en-GB" sz="1800" b="0" i="0" dirty="0" err="1">
                <a:solidFill>
                  <a:schemeClr val="tx1"/>
                </a:solidFill>
                <a:effectLst/>
              </a:rPr>
              <a:t>degli</a:t>
            </a:r>
            <a:r>
              <a:rPr lang="en-GB" sz="1800" b="0" i="0" dirty="0">
                <a:solidFill>
                  <a:schemeClr val="tx1"/>
                </a:solidFill>
                <a:effectLst/>
              </a:rPr>
              <a:t> </a:t>
            </a:r>
            <a:r>
              <a:rPr lang="en-GB" sz="1800" b="0" i="0" dirty="0" err="1">
                <a:solidFill>
                  <a:schemeClr val="tx1"/>
                </a:solidFill>
                <a:effectLst/>
              </a:rPr>
              <a:t>obiettivi</a:t>
            </a:r>
            <a:r>
              <a:rPr lang="en-GB" sz="1800" dirty="0">
                <a:solidFill>
                  <a:schemeClr val="tx1"/>
                </a:solidFill>
              </a:rPr>
              <a:t> </a:t>
            </a:r>
            <a:r>
              <a:rPr lang="en-GB" sz="1800" b="0" i="0" dirty="0">
                <a:solidFill>
                  <a:schemeClr val="tx1"/>
                </a:solidFill>
                <a:effectLst/>
              </a:rPr>
              <a:t>di </a:t>
            </a:r>
            <a:r>
              <a:rPr lang="en-GB" sz="1800" b="0" i="0" dirty="0" err="1">
                <a:solidFill>
                  <a:schemeClr val="tx1"/>
                </a:solidFill>
                <a:effectLst/>
              </a:rPr>
              <a:t>apprendimento</a:t>
            </a:r>
            <a:r>
              <a:rPr lang="en-GB" sz="1800" b="0" i="0" dirty="0">
                <a:solidFill>
                  <a:schemeClr val="tx1"/>
                </a:solidFill>
                <a:effectLst/>
              </a:rPr>
              <a:t> </a:t>
            </a:r>
          </a:p>
          <a:p>
            <a:pPr lvl="0"/>
            <a:r>
              <a:rPr lang="en-GB" sz="1800" dirty="0" err="1">
                <a:solidFill>
                  <a:schemeClr val="tx1"/>
                </a:solidFill>
              </a:rPr>
              <a:t>Scoprire</a:t>
            </a:r>
            <a:r>
              <a:rPr lang="en-GB" sz="1800" dirty="0">
                <a:solidFill>
                  <a:schemeClr val="tx1"/>
                </a:solidFill>
              </a:rPr>
              <a:t> come </a:t>
            </a:r>
            <a:r>
              <a:rPr lang="en-GB" sz="1800" dirty="0" err="1">
                <a:solidFill>
                  <a:schemeClr val="tx1"/>
                </a:solidFill>
              </a:rPr>
              <a:t>usare</a:t>
            </a:r>
            <a:r>
              <a:rPr lang="en-GB" sz="1800" dirty="0">
                <a:solidFill>
                  <a:schemeClr val="tx1"/>
                </a:solidFill>
              </a:rPr>
              <a:t> </a:t>
            </a:r>
            <a:r>
              <a:rPr lang="en-GB" sz="1800" b="0" i="0" dirty="0">
                <a:solidFill>
                  <a:schemeClr val="tx1"/>
                </a:solidFill>
                <a:effectLst/>
              </a:rPr>
              <a:t>le sample questions e </a:t>
            </a:r>
            <a:r>
              <a:rPr lang="en-GB" sz="1800" b="0" i="0" dirty="0" err="1">
                <a:solidFill>
                  <a:schemeClr val="tx1"/>
                </a:solidFill>
                <a:effectLst/>
              </a:rPr>
              <a:t>gli</a:t>
            </a:r>
            <a:r>
              <a:rPr lang="en-GB" sz="1800" dirty="0">
                <a:solidFill>
                  <a:schemeClr val="tx1"/>
                </a:solidFill>
              </a:rPr>
              <a:t> </a:t>
            </a:r>
            <a:r>
              <a:rPr lang="en-GB" sz="1800" b="0" i="0" dirty="0">
                <a:solidFill>
                  <a:schemeClr val="tx1"/>
                </a:solidFill>
                <a:effectLst/>
              </a:rPr>
              <a:t>examiner report per </a:t>
            </a:r>
            <a:r>
              <a:rPr lang="en-GB" sz="1800" b="0" i="0" dirty="0" err="1">
                <a:solidFill>
                  <a:schemeClr val="tx1"/>
                </a:solidFill>
                <a:effectLst/>
              </a:rPr>
              <a:t>supportare</a:t>
            </a:r>
            <a:r>
              <a:rPr lang="en-GB" sz="1800" b="0" i="0" dirty="0">
                <a:solidFill>
                  <a:schemeClr val="tx1"/>
                </a:solidFill>
                <a:effectLst/>
              </a:rPr>
              <a:t> </a:t>
            </a:r>
            <a:r>
              <a:rPr lang="en-GB" sz="1800" b="0" i="0" dirty="0" err="1">
                <a:solidFill>
                  <a:schemeClr val="tx1"/>
                </a:solidFill>
                <a:effectLst/>
              </a:rPr>
              <a:t>l’apprendimento</a:t>
            </a:r>
            <a:r>
              <a:rPr lang="en-GB" sz="1800" b="0" i="0" dirty="0">
                <a:solidFill>
                  <a:schemeClr val="tx1"/>
                </a:solidFill>
                <a:effectLst/>
              </a:rPr>
              <a:t> </a:t>
            </a:r>
          </a:p>
          <a:p>
            <a:pPr lvl="0"/>
            <a:r>
              <a:rPr lang="en-GB" sz="1800" b="0" i="0" dirty="0" err="1">
                <a:solidFill>
                  <a:schemeClr val="tx1"/>
                </a:solidFill>
                <a:effectLst/>
              </a:rPr>
              <a:t>Esercitarsi</a:t>
            </a:r>
            <a:r>
              <a:rPr lang="en-GB" sz="1800" b="0" i="0" dirty="0">
                <a:solidFill>
                  <a:schemeClr val="tx1"/>
                </a:solidFill>
                <a:effectLst/>
              </a:rPr>
              <a:t> con i mark scheme </a:t>
            </a:r>
            <a:r>
              <a:rPr lang="en-GB" sz="1800" b="0" i="0" dirty="0" err="1">
                <a:solidFill>
                  <a:schemeClr val="tx1"/>
                </a:solidFill>
                <a:effectLst/>
              </a:rPr>
              <a:t>su</a:t>
            </a:r>
            <a:r>
              <a:rPr lang="en-GB" sz="1800" b="0" i="0" dirty="0">
                <a:solidFill>
                  <a:schemeClr val="tx1"/>
                </a:solidFill>
                <a:effectLst/>
              </a:rPr>
              <a:t> prove </a:t>
            </a:r>
            <a:r>
              <a:rPr lang="en-GB" sz="1800" b="0" i="0" dirty="0" err="1">
                <a:solidFill>
                  <a:schemeClr val="tx1"/>
                </a:solidFill>
                <a:effectLst/>
              </a:rPr>
              <a:t>reali</a:t>
            </a:r>
            <a:endParaRPr lang="en-GB" sz="1800" b="0" i="0" dirty="0">
              <a:solidFill>
                <a:schemeClr val="tx1"/>
              </a:solidFill>
              <a:effectLst/>
            </a:endParaRPr>
          </a:p>
          <a:p>
            <a:pPr lvl="0"/>
            <a:r>
              <a:rPr lang="en-GB" sz="1800" b="0" i="0" dirty="0" err="1">
                <a:solidFill>
                  <a:schemeClr val="tx1"/>
                </a:solidFill>
                <a:effectLst/>
              </a:rPr>
              <a:t>Esplorare</a:t>
            </a:r>
            <a:r>
              <a:rPr lang="en-GB" sz="1800" b="0" i="0" dirty="0">
                <a:solidFill>
                  <a:schemeClr val="tx1"/>
                </a:solidFill>
                <a:effectLst/>
              </a:rPr>
              <a:t> </a:t>
            </a:r>
            <a:r>
              <a:rPr lang="en-GB" sz="1800" b="0" i="0" dirty="0" err="1">
                <a:solidFill>
                  <a:schemeClr val="tx1"/>
                </a:solidFill>
                <a:effectLst/>
              </a:rPr>
              <a:t>risorse</a:t>
            </a:r>
            <a:r>
              <a:rPr lang="en-GB" sz="1800" b="0" i="0" dirty="0">
                <a:solidFill>
                  <a:schemeClr val="tx1"/>
                </a:solidFill>
                <a:effectLst/>
              </a:rPr>
              <a:t> e le </a:t>
            </a:r>
            <a:r>
              <a:rPr lang="en-GB" sz="1800" b="0" i="0" dirty="0" err="1">
                <a:solidFill>
                  <a:schemeClr val="tx1"/>
                </a:solidFill>
                <a:effectLst/>
              </a:rPr>
              <a:t>stratregie</a:t>
            </a:r>
            <a:r>
              <a:rPr lang="en-GB" sz="1800" b="0" i="0" dirty="0">
                <a:solidFill>
                  <a:schemeClr val="tx1"/>
                </a:solidFill>
                <a:effectLst/>
              </a:rPr>
              <a:t> di  </a:t>
            </a:r>
            <a:r>
              <a:rPr lang="en-GB" sz="1800" b="0" i="0" dirty="0" err="1">
                <a:solidFill>
                  <a:schemeClr val="tx1"/>
                </a:solidFill>
                <a:effectLst/>
              </a:rPr>
              <a:t>insegnamento</a:t>
            </a:r>
            <a:r>
              <a:rPr lang="en-GB" sz="1800" b="0" i="0" dirty="0">
                <a:solidFill>
                  <a:schemeClr val="tx1"/>
                </a:solidFill>
                <a:effectLst/>
              </a:rPr>
              <a:t> </a:t>
            </a:r>
            <a:r>
              <a:rPr lang="en-GB" sz="1800" b="0" i="0" dirty="0" err="1">
                <a:solidFill>
                  <a:schemeClr val="tx1"/>
                </a:solidFill>
                <a:effectLst/>
              </a:rPr>
              <a:t>proposte</a:t>
            </a:r>
            <a:endParaRPr lang="en-GB" sz="1800" b="0" i="0" dirty="0">
              <a:solidFill>
                <a:schemeClr val="tx1"/>
              </a:solidFill>
              <a:effectLst/>
            </a:endParaRPr>
          </a:p>
          <a:p>
            <a:pPr marL="0" indent="0">
              <a:buNone/>
            </a:pPr>
            <a:endParaRPr lang="en-GB" sz="1800" dirty="0">
              <a:solidFill>
                <a:schemeClr val="tx1"/>
              </a:solidFill>
            </a:endParaRPr>
          </a:p>
        </p:txBody>
      </p:sp>
    </p:spTree>
    <p:extLst>
      <p:ext uri="{BB962C8B-B14F-4D97-AF65-F5344CB8AC3E}">
        <p14:creationId xmlns:p14="http://schemas.microsoft.com/office/powerpoint/2010/main" val="59888460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6E5C8-2109-A43E-89CC-121ECF91939F}"/>
              </a:ext>
            </a:extLst>
          </p:cNvPr>
          <p:cNvSpPr>
            <a:spLocks noGrp="1"/>
          </p:cNvSpPr>
          <p:nvPr>
            <p:ph type="title"/>
          </p:nvPr>
        </p:nvSpPr>
        <p:spPr>
          <a:xfrm>
            <a:off x="172642" y="189164"/>
            <a:ext cx="7886700" cy="597400"/>
          </a:xfrm>
        </p:spPr>
        <p:txBody>
          <a:bodyPr/>
          <a:lstStyle/>
          <a:p>
            <a:r>
              <a:rPr lang="it-IT" dirty="0"/>
              <a:t>Formazione e Aggiornamento</a:t>
            </a:r>
            <a:endParaRPr lang="en-GB" dirty="0"/>
          </a:p>
        </p:txBody>
      </p:sp>
      <p:sp>
        <p:nvSpPr>
          <p:cNvPr id="3" name="Text Placeholder 2">
            <a:extLst>
              <a:ext uri="{FF2B5EF4-FFF2-40B4-BE49-F238E27FC236}">
                <a16:creationId xmlns:a16="http://schemas.microsoft.com/office/drawing/2014/main" id="{F446C514-7406-8274-860D-5226CD4456C4}"/>
              </a:ext>
            </a:extLst>
          </p:cNvPr>
          <p:cNvSpPr>
            <a:spLocks noGrp="1"/>
          </p:cNvSpPr>
          <p:nvPr>
            <p:ph type="body" idx="1"/>
          </p:nvPr>
        </p:nvSpPr>
        <p:spPr>
          <a:xfrm>
            <a:off x="212652" y="1898102"/>
            <a:ext cx="4920916" cy="823912"/>
          </a:xfrm>
        </p:spPr>
        <p:txBody>
          <a:bodyPr/>
          <a:lstStyle/>
          <a:p>
            <a:r>
              <a:rPr lang="en-GB" b="1" i="0" dirty="0">
                <a:solidFill>
                  <a:srgbClr val="4A4A4A"/>
                </a:solidFill>
                <a:effectLst/>
                <a:latin typeface="Source Sans Pro" panose="020B0503030403020204" pitchFamily="34" charset="0"/>
              </a:rPr>
              <a:t>Workshops </a:t>
            </a:r>
            <a:r>
              <a:rPr lang="en-GB" dirty="0">
                <a:solidFill>
                  <a:srgbClr val="4A4A4A"/>
                </a:solidFill>
                <a:latin typeface="Source Sans Pro" panose="020B0503030403020204" pitchFamily="34" charset="0"/>
              </a:rPr>
              <a:t>per</a:t>
            </a:r>
            <a:r>
              <a:rPr lang="en-GB" b="1" i="0" dirty="0">
                <a:solidFill>
                  <a:srgbClr val="4A4A4A"/>
                </a:solidFill>
                <a:effectLst/>
                <a:latin typeface="Source Sans Pro" panose="020B0503030403020204" pitchFamily="34" charset="0"/>
              </a:rPr>
              <a:t> </a:t>
            </a:r>
            <a:r>
              <a:rPr lang="en-GB" b="1" i="0" dirty="0" err="1">
                <a:solidFill>
                  <a:srgbClr val="4A4A4A"/>
                </a:solidFill>
                <a:effectLst/>
                <a:latin typeface="Source Sans Pro" panose="020B0503030403020204" pitchFamily="34" charset="0"/>
              </a:rPr>
              <a:t>docenti</a:t>
            </a:r>
            <a:endParaRPr lang="en-GB" b="1" i="0" dirty="0">
              <a:solidFill>
                <a:srgbClr val="4A4A4A"/>
              </a:solidFill>
              <a:effectLst/>
              <a:latin typeface="Source Sans Pro" panose="020B0503030403020204" pitchFamily="34" charset="0"/>
            </a:endParaRPr>
          </a:p>
        </p:txBody>
      </p:sp>
      <p:sp>
        <p:nvSpPr>
          <p:cNvPr id="4" name="Content Placeholder 3">
            <a:extLst>
              <a:ext uri="{FF2B5EF4-FFF2-40B4-BE49-F238E27FC236}">
                <a16:creationId xmlns:a16="http://schemas.microsoft.com/office/drawing/2014/main" id="{B91F8EDB-55F6-3CD1-F535-0A79E32F73C3}"/>
              </a:ext>
            </a:extLst>
          </p:cNvPr>
          <p:cNvSpPr>
            <a:spLocks noGrp="1"/>
          </p:cNvSpPr>
          <p:nvPr>
            <p:ph sz="half" idx="2"/>
          </p:nvPr>
        </p:nvSpPr>
        <p:spPr>
          <a:xfrm>
            <a:off x="246459" y="2760205"/>
            <a:ext cx="4325540" cy="3684588"/>
          </a:xfrm>
        </p:spPr>
        <p:txBody>
          <a:bodyPr/>
          <a:lstStyle/>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Active learning and assessment for learning</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Metacognition: boosting students’ learning</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Effective talk and questioning</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Language awareness</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The inclusive classroom</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Understanding impact for teachers and middle leaders: How do I know if I’m making a difference to my learners?</a:t>
            </a:r>
            <a:endParaRPr lang="en-GB" sz="1600" i="0" dirty="0">
              <a:solidFill>
                <a:srgbClr val="575756"/>
              </a:solidFill>
              <a:effectLst/>
              <a:latin typeface="Source Sans Pro" panose="020B0503030403020204" pitchFamily="34" charset="0"/>
            </a:endParaRPr>
          </a:p>
          <a:p>
            <a:pPr marL="0" indent="0" algn="l">
              <a:lnSpc>
                <a:spcPct val="150000"/>
              </a:lnSpc>
              <a:spcBef>
                <a:spcPts val="0"/>
              </a:spcBef>
              <a:buNone/>
            </a:pPr>
            <a:r>
              <a:rPr lang="en-GB" sz="1600" i="0" strike="noStrike" dirty="0">
                <a:solidFill>
                  <a:srgbClr val="575756"/>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Getting started with Mentoring</a:t>
            </a:r>
            <a:endParaRPr lang="en-GB" sz="1600" i="0" dirty="0">
              <a:solidFill>
                <a:srgbClr val="575756"/>
              </a:solidFill>
              <a:effectLst/>
              <a:latin typeface="Source Sans Pro" panose="020B0503030403020204" pitchFamily="34" charset="0"/>
            </a:endParaRPr>
          </a:p>
          <a:p>
            <a:pPr marL="0" indent="0">
              <a:lnSpc>
                <a:spcPct val="150000"/>
              </a:lnSpc>
              <a:spcBef>
                <a:spcPts val="0"/>
              </a:spcBef>
              <a:buNone/>
            </a:pPr>
            <a:endParaRPr lang="en-GB" dirty="0"/>
          </a:p>
        </p:txBody>
      </p:sp>
      <p:sp>
        <p:nvSpPr>
          <p:cNvPr id="5" name="Text Placeholder 4">
            <a:extLst>
              <a:ext uri="{FF2B5EF4-FFF2-40B4-BE49-F238E27FC236}">
                <a16:creationId xmlns:a16="http://schemas.microsoft.com/office/drawing/2014/main" id="{893919DA-3EA0-BFEA-5C1E-BC6CF329352C}"/>
              </a:ext>
            </a:extLst>
          </p:cNvPr>
          <p:cNvSpPr>
            <a:spLocks noGrp="1"/>
          </p:cNvSpPr>
          <p:nvPr>
            <p:ph type="body" sz="quarter" idx="3"/>
          </p:nvPr>
        </p:nvSpPr>
        <p:spPr>
          <a:xfrm>
            <a:off x="4760174" y="2223849"/>
            <a:ext cx="3887391" cy="823912"/>
          </a:xfrm>
        </p:spPr>
        <p:txBody>
          <a:bodyPr/>
          <a:lstStyle/>
          <a:p>
            <a:r>
              <a:rPr lang="en-GB" b="1" i="0" dirty="0">
                <a:solidFill>
                  <a:srgbClr val="4A4A4A"/>
                </a:solidFill>
                <a:effectLst/>
                <a:latin typeface="Source Sans Pro" panose="020B0503030403020204" pitchFamily="34" charset="0"/>
              </a:rPr>
              <a:t>Workshops </a:t>
            </a:r>
            <a:r>
              <a:rPr lang="en-GB" dirty="0">
                <a:solidFill>
                  <a:srgbClr val="4A4A4A"/>
                </a:solidFill>
                <a:latin typeface="Source Sans Pro" panose="020B0503030403020204" pitchFamily="34" charset="0"/>
              </a:rPr>
              <a:t>per </a:t>
            </a:r>
            <a:r>
              <a:rPr lang="en-GB" dirty="0" err="1">
                <a:solidFill>
                  <a:srgbClr val="4A4A4A"/>
                </a:solidFill>
                <a:latin typeface="Source Sans Pro" panose="020B0503030403020204" pitchFamily="34" charset="0"/>
              </a:rPr>
              <a:t>dirigenti</a:t>
            </a:r>
            <a:r>
              <a:rPr lang="en-GB" dirty="0">
                <a:solidFill>
                  <a:srgbClr val="4A4A4A"/>
                </a:solidFill>
                <a:latin typeface="Source Sans Pro" panose="020B0503030403020204" pitchFamily="34" charset="0"/>
              </a:rPr>
              <a:t> e coordinator	</a:t>
            </a:r>
            <a:endParaRPr lang="en-GB" b="1" i="0" dirty="0">
              <a:solidFill>
                <a:srgbClr val="4A4A4A"/>
              </a:solidFill>
              <a:effectLst/>
              <a:latin typeface="Source Sans Pro" panose="020B0503030403020204" pitchFamily="34" charset="0"/>
            </a:endParaRPr>
          </a:p>
        </p:txBody>
      </p:sp>
      <p:sp>
        <p:nvSpPr>
          <p:cNvPr id="6" name="Content Placeholder 5">
            <a:extLst>
              <a:ext uri="{FF2B5EF4-FFF2-40B4-BE49-F238E27FC236}">
                <a16:creationId xmlns:a16="http://schemas.microsoft.com/office/drawing/2014/main" id="{685BAA95-505D-01BE-E271-5B50FFCFA20C}"/>
              </a:ext>
            </a:extLst>
          </p:cNvPr>
          <p:cNvSpPr>
            <a:spLocks noGrp="1"/>
          </p:cNvSpPr>
          <p:nvPr>
            <p:ph sz="quarter" idx="4"/>
          </p:nvPr>
        </p:nvSpPr>
        <p:spPr>
          <a:xfrm>
            <a:off x="4760174" y="3173412"/>
            <a:ext cx="4141871" cy="3684588"/>
          </a:xfrm>
        </p:spPr>
        <p:txBody>
          <a:bodyPr/>
          <a:lstStyle/>
          <a:p>
            <a:pPr marL="0" indent="0">
              <a:lnSpc>
                <a:spcPct val="150000"/>
              </a:lnSpc>
              <a:spcBef>
                <a:spcPts val="0"/>
              </a:spcBef>
              <a:buNone/>
            </a:pPr>
            <a:r>
              <a:rPr lang="en-GB" sz="1600" dirty="0">
                <a:solidFill>
                  <a:srgbClr val="575756"/>
                </a:solidFill>
                <a:latin typeface="Source Sans Pro" panose="020B0503030403020204" pitchFamily="34" charset="0"/>
                <a:hlinkClick r:id="rId2">
                  <a:extLst>
                    <a:ext uri="{A12FA001-AC4F-418D-AE19-62706E023703}">
                      <ahyp:hlinkClr xmlns:ahyp="http://schemas.microsoft.com/office/drawing/2018/hyperlinkcolor" val="tx"/>
                    </a:ext>
                  </a:extLst>
                </a:hlinkClick>
              </a:rPr>
              <a:t>Primary curriculum coordinators</a:t>
            </a:r>
          </a:p>
          <a:p>
            <a:pPr marL="0" indent="0">
              <a:lnSpc>
                <a:spcPct val="150000"/>
              </a:lnSpc>
              <a:spcBef>
                <a:spcPts val="0"/>
              </a:spcBef>
              <a:buNone/>
            </a:pPr>
            <a:r>
              <a:rPr lang="en-GB" sz="1600" dirty="0">
                <a:solidFill>
                  <a:srgbClr val="575756"/>
                </a:solidFill>
                <a:latin typeface="Source Sans Pro" panose="020B0503030403020204" pitchFamily="34" charset="0"/>
                <a:hlinkClick r:id="rId2">
                  <a:extLst>
                    <a:ext uri="{A12FA001-AC4F-418D-AE19-62706E023703}">
                      <ahyp:hlinkClr xmlns:ahyp="http://schemas.microsoft.com/office/drawing/2018/hyperlinkcolor" val="tx"/>
                    </a:ext>
                  </a:extLst>
                </a:hlinkClick>
              </a:rPr>
              <a:t>Creating a culture of coaching and mentoring for school improvement</a:t>
            </a:r>
            <a:endParaRPr lang="en-GB" sz="1600" dirty="0">
              <a:solidFill>
                <a:srgbClr val="575756"/>
              </a:solidFill>
              <a:latin typeface="Source Sans Pro" panose="020B0503030403020204" pitchFamily="34" charset="0"/>
            </a:endParaRPr>
          </a:p>
          <a:p>
            <a:pPr marL="0" indent="0">
              <a:lnSpc>
                <a:spcPct val="150000"/>
              </a:lnSpc>
              <a:spcBef>
                <a:spcPts val="0"/>
              </a:spcBef>
              <a:buNone/>
            </a:pPr>
            <a:r>
              <a:rPr lang="en-GB" sz="1600" dirty="0">
                <a:solidFill>
                  <a:srgbClr val="575756"/>
                </a:solidFill>
                <a:latin typeface="Source Sans Pro" panose="020B0503030403020204" pitchFamily="34" charset="0"/>
                <a:hlinkClick r:id="rId2">
                  <a:extLst>
                    <a:ext uri="{A12FA001-AC4F-418D-AE19-62706E023703}">
                      <ahyp:hlinkClr xmlns:ahyp="http://schemas.microsoft.com/office/drawing/2018/hyperlinkcolor" val="tx"/>
                    </a:ext>
                  </a:extLst>
                </a:hlinkClick>
              </a:rPr>
              <a:t>Understanding impact for senior leaders: How do I know if I’m making a difference to my learners?</a:t>
            </a:r>
            <a:endParaRPr lang="en-GB" sz="1600" dirty="0">
              <a:solidFill>
                <a:srgbClr val="575756"/>
              </a:solidFill>
              <a:latin typeface="Source Sans Pro" panose="020B0503030403020204" pitchFamily="34" charset="0"/>
            </a:endParaRPr>
          </a:p>
          <a:p>
            <a:pPr marL="0" indent="0">
              <a:lnSpc>
                <a:spcPct val="150000"/>
              </a:lnSpc>
              <a:spcBef>
                <a:spcPts val="0"/>
              </a:spcBef>
              <a:buNone/>
            </a:pPr>
            <a:r>
              <a:rPr lang="en-GB" sz="1600" dirty="0">
                <a:solidFill>
                  <a:srgbClr val="575756"/>
                </a:solidFill>
                <a:latin typeface="Source Sans Pro" panose="020B0503030403020204" pitchFamily="34" charset="0"/>
                <a:hlinkClick r:id="rId2">
                  <a:extLst>
                    <a:ext uri="{A12FA001-AC4F-418D-AE19-62706E023703}">
                      <ahyp:hlinkClr xmlns:ahyp="http://schemas.microsoft.com/office/drawing/2018/hyperlinkcolor" val="tx"/>
                    </a:ext>
                  </a:extLst>
                </a:hlinkClick>
              </a:rPr>
              <a:t>Developing your leadership with Cambridge</a:t>
            </a:r>
            <a:endParaRPr lang="en-GB" sz="1600" dirty="0">
              <a:solidFill>
                <a:srgbClr val="575756"/>
              </a:solidFill>
              <a:latin typeface="Source Sans Pro" panose="020B0503030403020204" pitchFamily="34" charset="0"/>
            </a:endParaRPr>
          </a:p>
          <a:p>
            <a:pPr marL="0" indent="0">
              <a:spcBef>
                <a:spcPts val="0"/>
              </a:spcBef>
              <a:buNone/>
            </a:pPr>
            <a:endParaRPr lang="en-GB" dirty="0"/>
          </a:p>
        </p:txBody>
      </p:sp>
      <p:sp>
        <p:nvSpPr>
          <p:cNvPr id="8" name="TextBox 7">
            <a:extLst>
              <a:ext uri="{FF2B5EF4-FFF2-40B4-BE49-F238E27FC236}">
                <a16:creationId xmlns:a16="http://schemas.microsoft.com/office/drawing/2014/main" id="{B917FB13-A158-E9AE-AC8C-98055AC4ADDA}"/>
              </a:ext>
            </a:extLst>
          </p:cNvPr>
          <p:cNvSpPr txBox="1"/>
          <p:nvPr/>
        </p:nvSpPr>
        <p:spPr>
          <a:xfrm>
            <a:off x="212652" y="1610476"/>
            <a:ext cx="8718695" cy="646331"/>
          </a:xfrm>
          <a:prstGeom prst="rect">
            <a:avLst/>
          </a:prstGeom>
          <a:noFill/>
          <a:ln>
            <a:noFill/>
          </a:ln>
        </p:spPr>
        <p:txBody>
          <a:bodyPr wrap="square">
            <a:spAutoFit/>
          </a:bodyPr>
          <a:lstStyle/>
          <a:p>
            <a:r>
              <a:rPr lang="en-GB" dirty="0" err="1">
                <a:solidFill>
                  <a:srgbClr val="333333"/>
                </a:solidFill>
                <a:latin typeface="Source Sans Pro" panose="020B0503030403020204" pitchFamily="34" charset="0"/>
              </a:rPr>
              <a:t>L’occasione</a:t>
            </a:r>
            <a:r>
              <a:rPr lang="en-GB" dirty="0">
                <a:solidFill>
                  <a:srgbClr val="333333"/>
                </a:solidFill>
                <a:latin typeface="Source Sans Pro" panose="020B0503030403020204" pitchFamily="34" charset="0"/>
              </a:rPr>
              <a:t> per </a:t>
            </a:r>
            <a:r>
              <a:rPr lang="en-GB" dirty="0" err="1">
                <a:solidFill>
                  <a:srgbClr val="333333"/>
                </a:solidFill>
                <a:latin typeface="Source Sans Pro" panose="020B0503030403020204" pitchFamily="34" charset="0"/>
              </a:rPr>
              <a:t>riflettere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sulle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proprie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startegie</a:t>
            </a:r>
            <a:r>
              <a:rPr lang="en-GB" dirty="0">
                <a:solidFill>
                  <a:srgbClr val="333333"/>
                </a:solidFill>
                <a:latin typeface="Source Sans Pro" panose="020B0503030403020204" pitchFamily="34" charset="0"/>
              </a:rPr>
              <a:t> di </a:t>
            </a:r>
            <a:r>
              <a:rPr lang="en-GB" dirty="0" err="1">
                <a:solidFill>
                  <a:srgbClr val="333333"/>
                </a:solidFill>
                <a:latin typeface="Source Sans Pro" panose="020B0503030403020204" pitchFamily="34" charset="0"/>
              </a:rPr>
              <a:t>insegnamento</a:t>
            </a:r>
            <a:r>
              <a:rPr lang="en-GB" dirty="0">
                <a:solidFill>
                  <a:srgbClr val="333333"/>
                </a:solidFill>
                <a:latin typeface="Source Sans Pro" panose="020B0503030403020204" pitchFamily="34" charset="0"/>
              </a:rPr>
              <a:t> in modo da </a:t>
            </a:r>
            <a:r>
              <a:rPr lang="en-GB" dirty="0" err="1">
                <a:solidFill>
                  <a:srgbClr val="333333"/>
                </a:solidFill>
                <a:latin typeface="Source Sans Pro" panose="020B0503030403020204" pitchFamily="34" charset="0"/>
              </a:rPr>
              <a:t>essere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più</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innovativi</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nelle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pratiche</a:t>
            </a:r>
            <a:r>
              <a:rPr lang="en-GB" dirty="0">
                <a:solidFill>
                  <a:srgbClr val="333333"/>
                </a:solidFill>
                <a:latin typeface="Source Sans Pro" panose="020B0503030403020204" pitchFamily="34" charset="0"/>
              </a:rPr>
              <a:t> </a:t>
            </a:r>
            <a:r>
              <a:rPr lang="en-GB" dirty="0" err="1">
                <a:solidFill>
                  <a:srgbClr val="333333"/>
                </a:solidFill>
                <a:latin typeface="Source Sans Pro" panose="020B0503030403020204" pitchFamily="34" charset="0"/>
              </a:rPr>
              <a:t>didattiche</a:t>
            </a:r>
            <a:r>
              <a:rPr lang="en-GB" b="0" i="0" dirty="0">
                <a:solidFill>
                  <a:srgbClr val="333333"/>
                </a:solidFill>
                <a:effectLst/>
                <a:latin typeface="Source Sans Pro" panose="020B0503030403020204" pitchFamily="34" charset="0"/>
              </a:rPr>
              <a:t>.</a:t>
            </a:r>
            <a:endParaRPr lang="en-GB" dirty="0"/>
          </a:p>
        </p:txBody>
      </p:sp>
      <p:sp>
        <p:nvSpPr>
          <p:cNvPr id="9" name="TextBox 8">
            <a:extLst>
              <a:ext uri="{FF2B5EF4-FFF2-40B4-BE49-F238E27FC236}">
                <a16:creationId xmlns:a16="http://schemas.microsoft.com/office/drawing/2014/main" id="{0D6C4B92-5200-E8AF-3CBA-3A7257D5434E}"/>
              </a:ext>
            </a:extLst>
          </p:cNvPr>
          <p:cNvSpPr txBox="1"/>
          <p:nvPr/>
        </p:nvSpPr>
        <p:spPr>
          <a:xfrm>
            <a:off x="160742" y="1166247"/>
            <a:ext cx="4599432" cy="461665"/>
          </a:xfrm>
          <a:prstGeom prst="rect">
            <a:avLst/>
          </a:prstGeom>
          <a:noFill/>
        </p:spPr>
        <p:txBody>
          <a:bodyPr wrap="square">
            <a:spAutoFit/>
          </a:bodyPr>
          <a:lstStyle/>
          <a:p>
            <a:pPr marL="0" lvl="0" indent="0">
              <a:buNone/>
            </a:pPr>
            <a:r>
              <a:rPr lang="it-IT" sz="2400" b="1" dirty="0"/>
              <a:t>Enrichment training</a:t>
            </a:r>
            <a:r>
              <a:rPr lang="it-IT" sz="2400" dirty="0"/>
              <a:t> </a:t>
            </a:r>
          </a:p>
        </p:txBody>
      </p:sp>
    </p:spTree>
    <p:extLst>
      <p:ext uri="{BB962C8B-B14F-4D97-AF65-F5344CB8AC3E}">
        <p14:creationId xmlns:p14="http://schemas.microsoft.com/office/powerpoint/2010/main" val="419945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605AF5B-B5E9-CD7B-04E9-638C5509D496}"/>
              </a:ext>
            </a:extLst>
          </p:cNvPr>
          <p:cNvSpPr>
            <a:spLocks noGrp="1"/>
          </p:cNvSpPr>
          <p:nvPr>
            <p:ph type="title"/>
          </p:nvPr>
        </p:nvSpPr>
        <p:spPr>
          <a:xfrm>
            <a:off x="171450" y="106363"/>
            <a:ext cx="8869363" cy="779462"/>
          </a:xfrm>
        </p:spPr>
        <p:txBody>
          <a:bodyPr/>
          <a:lstStyle/>
          <a:p>
            <a:r>
              <a:rPr lang="it-IT" dirty="0"/>
              <a:t>Cosa ne pensano i dirigenti </a:t>
            </a:r>
            <a:endParaRPr lang="en-US" dirty="0"/>
          </a:p>
        </p:txBody>
      </p:sp>
      <p:pic>
        <p:nvPicPr>
          <p:cNvPr id="12" name="Picture 11">
            <a:extLst>
              <a:ext uri="{FF2B5EF4-FFF2-40B4-BE49-F238E27FC236}">
                <a16:creationId xmlns:a16="http://schemas.microsoft.com/office/drawing/2014/main" id="{803D679D-1E11-8D20-D0E2-2407BD2CE806}"/>
              </a:ext>
            </a:extLst>
          </p:cNvPr>
          <p:cNvPicPr>
            <a:picLocks noChangeAspect="1"/>
          </p:cNvPicPr>
          <p:nvPr/>
        </p:nvPicPr>
        <p:blipFill>
          <a:blip r:embed="rId2"/>
          <a:stretch>
            <a:fillRect/>
          </a:stretch>
        </p:blipFill>
        <p:spPr>
          <a:xfrm>
            <a:off x="674102" y="1143629"/>
            <a:ext cx="5882222" cy="5544000"/>
          </a:xfrm>
          <a:prstGeom prst="rect">
            <a:avLst/>
          </a:prstGeom>
          <a:noFill/>
          <a:ln>
            <a:noFill/>
          </a:ln>
        </p:spPr>
      </p:pic>
    </p:spTree>
    <p:extLst>
      <p:ext uri="{BB962C8B-B14F-4D97-AF65-F5344CB8AC3E}">
        <p14:creationId xmlns:p14="http://schemas.microsoft.com/office/powerpoint/2010/main" val="280436263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605AF5B-B5E9-CD7B-04E9-638C5509D496}"/>
              </a:ext>
            </a:extLst>
          </p:cNvPr>
          <p:cNvSpPr>
            <a:spLocks noGrp="1"/>
          </p:cNvSpPr>
          <p:nvPr>
            <p:ph type="title"/>
          </p:nvPr>
        </p:nvSpPr>
        <p:spPr>
          <a:xfrm>
            <a:off x="171450" y="106363"/>
            <a:ext cx="8869363" cy="779462"/>
          </a:xfrm>
        </p:spPr>
        <p:txBody>
          <a:bodyPr/>
          <a:lstStyle/>
          <a:p>
            <a:r>
              <a:rPr lang="it-IT" dirty="0"/>
              <a:t>Cosa ne pensano i docenti </a:t>
            </a:r>
            <a:endParaRPr lang="en-US" dirty="0"/>
          </a:p>
        </p:txBody>
      </p:sp>
      <p:pic>
        <p:nvPicPr>
          <p:cNvPr id="3" name="Picture 2">
            <a:extLst>
              <a:ext uri="{FF2B5EF4-FFF2-40B4-BE49-F238E27FC236}">
                <a16:creationId xmlns:a16="http://schemas.microsoft.com/office/drawing/2014/main" id="{6C76C40D-7011-2B86-BA86-E41DC30909BC}"/>
              </a:ext>
            </a:extLst>
          </p:cNvPr>
          <p:cNvPicPr>
            <a:picLocks noChangeAspect="1"/>
          </p:cNvPicPr>
          <p:nvPr/>
        </p:nvPicPr>
        <p:blipFill rotWithShape="1">
          <a:blip r:embed="rId3"/>
          <a:srcRect b="7527"/>
          <a:stretch/>
        </p:blipFill>
        <p:spPr>
          <a:xfrm>
            <a:off x="322579" y="1092283"/>
            <a:ext cx="6487681" cy="5659354"/>
          </a:xfrm>
          <a:prstGeom prst="rect">
            <a:avLst/>
          </a:prstGeom>
        </p:spPr>
      </p:pic>
    </p:spTree>
    <p:extLst>
      <p:ext uri="{BB962C8B-B14F-4D97-AF65-F5344CB8AC3E}">
        <p14:creationId xmlns:p14="http://schemas.microsoft.com/office/powerpoint/2010/main" val="4449476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35E1-751C-F211-1CF2-52F092055D98}"/>
              </a:ext>
            </a:extLst>
          </p:cNvPr>
          <p:cNvSpPr>
            <a:spLocks noGrp="1"/>
          </p:cNvSpPr>
          <p:nvPr>
            <p:ph type="title"/>
          </p:nvPr>
        </p:nvSpPr>
        <p:spPr/>
        <p:txBody>
          <a:bodyPr/>
          <a:lstStyle/>
          <a:p>
            <a:r>
              <a:rPr lang="it-IT" dirty="0"/>
              <a:t>Le risorse per il docente </a:t>
            </a:r>
            <a:endParaRPr lang="en-GB" dirty="0"/>
          </a:p>
        </p:txBody>
      </p:sp>
      <p:graphicFrame>
        <p:nvGraphicFramePr>
          <p:cNvPr id="4" name="Content Placeholder 3">
            <a:extLst>
              <a:ext uri="{FF2B5EF4-FFF2-40B4-BE49-F238E27FC236}">
                <a16:creationId xmlns:a16="http://schemas.microsoft.com/office/drawing/2014/main" id="{2D244C24-A0B9-DA7A-1782-2BE90B3E1BDA}"/>
              </a:ext>
            </a:extLst>
          </p:cNvPr>
          <p:cNvGraphicFramePr>
            <a:graphicFrameLocks noGrp="1"/>
          </p:cNvGraphicFramePr>
          <p:nvPr>
            <p:ph idx="1"/>
            <p:extLst>
              <p:ext uri="{D42A27DB-BD31-4B8C-83A1-F6EECF244321}">
                <p14:modId xmlns:p14="http://schemas.microsoft.com/office/powerpoint/2010/main" val="2394146321"/>
              </p:ext>
            </p:extLst>
          </p:nvPr>
        </p:nvGraphicFramePr>
        <p:xfrm>
          <a:off x="85725" y="1457325"/>
          <a:ext cx="8829675" cy="4656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2252860"/>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CD6EA7C-DE96-2FDF-03A3-9D3482A36DCE}"/>
              </a:ext>
            </a:extLst>
          </p:cNvPr>
          <p:cNvGraphicFramePr>
            <a:graphicFrameLocks noGrp="1"/>
          </p:cNvGraphicFramePr>
          <p:nvPr>
            <p:ph idx="1"/>
            <p:extLst>
              <p:ext uri="{D42A27DB-BD31-4B8C-83A1-F6EECF244321}">
                <p14:modId xmlns:p14="http://schemas.microsoft.com/office/powerpoint/2010/main" val="2214215816"/>
              </p:ext>
            </p:extLst>
          </p:nvPr>
        </p:nvGraphicFramePr>
        <p:xfrm>
          <a:off x="85725" y="1457325"/>
          <a:ext cx="8829675" cy="4656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A4DE6196-BED4-9091-EAD2-90F93433862C}"/>
              </a:ext>
            </a:extLst>
          </p:cNvPr>
          <p:cNvSpPr>
            <a:spLocks noGrp="1"/>
          </p:cNvSpPr>
          <p:nvPr>
            <p:ph type="title"/>
          </p:nvPr>
        </p:nvSpPr>
        <p:spPr>
          <a:xfrm>
            <a:off x="171450" y="106363"/>
            <a:ext cx="8869363" cy="779462"/>
          </a:xfrm>
        </p:spPr>
        <p:txBody>
          <a:bodyPr/>
          <a:lstStyle/>
          <a:p>
            <a:r>
              <a:rPr lang="it-IT" dirty="0"/>
              <a:t>Le risorse per il docente</a:t>
            </a:r>
            <a:endParaRPr lang="en-GB" dirty="0"/>
          </a:p>
        </p:txBody>
      </p:sp>
      <p:sp>
        <p:nvSpPr>
          <p:cNvPr id="2" name="Arrow: Down 1">
            <a:extLst>
              <a:ext uri="{FF2B5EF4-FFF2-40B4-BE49-F238E27FC236}">
                <a16:creationId xmlns:a16="http://schemas.microsoft.com/office/drawing/2014/main" id="{47BAFE7C-3663-5DC9-6EEF-05F46356542F}"/>
              </a:ext>
            </a:extLst>
          </p:cNvPr>
          <p:cNvSpPr/>
          <p:nvPr/>
        </p:nvSpPr>
        <p:spPr>
          <a:xfrm>
            <a:off x="7613650" y="2730500"/>
            <a:ext cx="501650" cy="787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458723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3A14ED3-E028-E31F-A332-F6FBB39EFF69}"/>
              </a:ext>
            </a:extLst>
          </p:cNvPr>
          <p:cNvSpPr>
            <a:spLocks noGrp="1"/>
          </p:cNvSpPr>
          <p:nvPr>
            <p:ph type="title"/>
          </p:nvPr>
        </p:nvSpPr>
        <p:spPr>
          <a:xfrm>
            <a:off x="171450" y="106363"/>
            <a:ext cx="8869363" cy="779462"/>
          </a:xfrm>
        </p:spPr>
        <p:txBody>
          <a:bodyPr/>
          <a:lstStyle/>
          <a:p>
            <a:r>
              <a:rPr lang="en-US" dirty="0"/>
              <a:t>“Scheme of work”</a:t>
            </a:r>
          </a:p>
        </p:txBody>
      </p:sp>
      <p:pic>
        <p:nvPicPr>
          <p:cNvPr id="5" name="Content Placeholder 4">
            <a:extLst>
              <a:ext uri="{FF2B5EF4-FFF2-40B4-BE49-F238E27FC236}">
                <a16:creationId xmlns:a16="http://schemas.microsoft.com/office/drawing/2014/main" id="{9402C3D0-D827-E266-234A-69714E04009C}"/>
              </a:ext>
            </a:extLst>
          </p:cNvPr>
          <p:cNvPicPr>
            <a:picLocks noGrp="1" noChangeAspect="1"/>
          </p:cNvPicPr>
          <p:nvPr>
            <p:ph idx="1"/>
          </p:nvPr>
        </p:nvPicPr>
        <p:blipFill>
          <a:blip r:embed="rId2"/>
          <a:stretch>
            <a:fillRect/>
          </a:stretch>
        </p:blipFill>
        <p:spPr>
          <a:xfrm>
            <a:off x="959773" y="1457325"/>
            <a:ext cx="7081578" cy="4656138"/>
          </a:xfrm>
          <a:noFill/>
        </p:spPr>
      </p:pic>
    </p:spTree>
    <p:extLst>
      <p:ext uri="{BB962C8B-B14F-4D97-AF65-F5344CB8AC3E}">
        <p14:creationId xmlns:p14="http://schemas.microsoft.com/office/powerpoint/2010/main" val="2279253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EF66315-CD61-BCA7-6B54-910698F8FF08}"/>
              </a:ext>
            </a:extLst>
          </p:cNvPr>
          <p:cNvSpPr>
            <a:spLocks noGrp="1"/>
          </p:cNvSpPr>
          <p:nvPr>
            <p:ph type="title"/>
          </p:nvPr>
        </p:nvSpPr>
        <p:spPr>
          <a:xfrm>
            <a:off x="171450" y="106363"/>
            <a:ext cx="8869363" cy="779462"/>
          </a:xfrm>
        </p:spPr>
        <p:txBody>
          <a:bodyPr/>
          <a:lstStyle/>
          <a:p>
            <a:r>
              <a:rPr lang="en-US" dirty="0"/>
              <a:t>“Scheme of work”</a:t>
            </a:r>
          </a:p>
        </p:txBody>
      </p:sp>
      <p:pic>
        <p:nvPicPr>
          <p:cNvPr id="5" name="Content Placeholder 4">
            <a:extLst>
              <a:ext uri="{FF2B5EF4-FFF2-40B4-BE49-F238E27FC236}">
                <a16:creationId xmlns:a16="http://schemas.microsoft.com/office/drawing/2014/main" id="{81E6F416-7578-6153-E52B-B7D2D3570E8D}"/>
              </a:ext>
            </a:extLst>
          </p:cNvPr>
          <p:cNvPicPr>
            <a:picLocks noGrp="1" noChangeAspect="1"/>
          </p:cNvPicPr>
          <p:nvPr>
            <p:ph idx="1"/>
          </p:nvPr>
        </p:nvPicPr>
        <p:blipFill>
          <a:blip r:embed="rId2"/>
          <a:stretch>
            <a:fillRect/>
          </a:stretch>
        </p:blipFill>
        <p:spPr>
          <a:xfrm>
            <a:off x="834012" y="1457325"/>
            <a:ext cx="7333100" cy="4656138"/>
          </a:xfrm>
          <a:noFill/>
        </p:spPr>
      </p:pic>
    </p:spTree>
    <p:extLst>
      <p:ext uri="{BB962C8B-B14F-4D97-AF65-F5344CB8AC3E}">
        <p14:creationId xmlns:p14="http://schemas.microsoft.com/office/powerpoint/2010/main" val="1454224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AE79-BE73-AEB0-59A1-254F2481457F}"/>
              </a:ext>
            </a:extLst>
          </p:cNvPr>
          <p:cNvSpPr>
            <a:spLocks noGrp="1"/>
          </p:cNvSpPr>
          <p:nvPr>
            <p:ph type="title"/>
          </p:nvPr>
        </p:nvSpPr>
        <p:spPr>
          <a:xfrm>
            <a:off x="171450" y="106363"/>
            <a:ext cx="8869363" cy="779462"/>
          </a:xfrm>
        </p:spPr>
        <p:txBody>
          <a:bodyPr wrap="square" anchor="ctr">
            <a:normAutofit/>
          </a:bodyPr>
          <a:lstStyle/>
          <a:p>
            <a:r>
              <a:rPr lang="en-US" dirty="0"/>
              <a:t>“Scheme of work”</a:t>
            </a:r>
            <a:endParaRPr lang="en-GB" dirty="0"/>
          </a:p>
        </p:txBody>
      </p:sp>
      <p:pic>
        <p:nvPicPr>
          <p:cNvPr id="5" name="Content Placeholder 4">
            <a:extLst>
              <a:ext uri="{FF2B5EF4-FFF2-40B4-BE49-F238E27FC236}">
                <a16:creationId xmlns:a16="http://schemas.microsoft.com/office/drawing/2014/main" id="{09A89211-0544-8310-4FEA-C34BF306E702}"/>
              </a:ext>
            </a:extLst>
          </p:cNvPr>
          <p:cNvPicPr>
            <a:picLocks noGrp="1" noChangeAspect="1"/>
          </p:cNvPicPr>
          <p:nvPr>
            <p:ph idx="1"/>
          </p:nvPr>
        </p:nvPicPr>
        <p:blipFill>
          <a:blip r:embed="rId3"/>
          <a:stretch>
            <a:fillRect/>
          </a:stretch>
        </p:blipFill>
        <p:spPr>
          <a:xfrm>
            <a:off x="986495" y="1457325"/>
            <a:ext cx="7028134" cy="4656138"/>
          </a:xfrm>
          <a:noFill/>
        </p:spPr>
      </p:pic>
    </p:spTree>
    <p:extLst>
      <p:ext uri="{BB962C8B-B14F-4D97-AF65-F5344CB8AC3E}">
        <p14:creationId xmlns:p14="http://schemas.microsoft.com/office/powerpoint/2010/main" val="248086347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53E18BF-A8A5-0B85-0412-89D1E39C9719}"/>
              </a:ext>
            </a:extLst>
          </p:cNvPr>
          <p:cNvSpPr>
            <a:spLocks noGrp="1"/>
          </p:cNvSpPr>
          <p:nvPr>
            <p:ph type="title"/>
          </p:nvPr>
        </p:nvSpPr>
        <p:spPr>
          <a:xfrm>
            <a:off x="171450" y="106363"/>
            <a:ext cx="8869363" cy="779462"/>
          </a:xfrm>
        </p:spPr>
        <p:txBody>
          <a:bodyPr/>
          <a:lstStyle/>
          <a:p>
            <a:r>
              <a:rPr lang="en-US" dirty="0"/>
              <a:t>“Example Candidate Response”</a:t>
            </a:r>
          </a:p>
        </p:txBody>
      </p:sp>
      <p:pic>
        <p:nvPicPr>
          <p:cNvPr id="5" name="Content Placeholder 4" descr="Table&#10;&#10;Description automatically generated">
            <a:extLst>
              <a:ext uri="{FF2B5EF4-FFF2-40B4-BE49-F238E27FC236}">
                <a16:creationId xmlns:a16="http://schemas.microsoft.com/office/drawing/2014/main" id="{E5FC0850-3488-DEA8-1FB6-6904203B1AD2}"/>
              </a:ext>
            </a:extLst>
          </p:cNvPr>
          <p:cNvPicPr>
            <a:picLocks noGrp="1" noChangeAspect="1"/>
          </p:cNvPicPr>
          <p:nvPr>
            <p:ph idx="1"/>
          </p:nvPr>
        </p:nvPicPr>
        <p:blipFill>
          <a:blip r:embed="rId2"/>
          <a:stretch>
            <a:fillRect/>
          </a:stretch>
        </p:blipFill>
        <p:spPr>
          <a:xfrm>
            <a:off x="1089472" y="1457325"/>
            <a:ext cx="6822180" cy="4656138"/>
          </a:xfrm>
          <a:noFill/>
        </p:spPr>
      </p:pic>
    </p:spTree>
    <p:extLst>
      <p:ext uri="{BB962C8B-B14F-4D97-AF65-F5344CB8AC3E}">
        <p14:creationId xmlns:p14="http://schemas.microsoft.com/office/powerpoint/2010/main" val="37713988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74CA72-0D55-C716-24F3-03A182683AEF}"/>
              </a:ext>
            </a:extLst>
          </p:cNvPr>
          <p:cNvSpPr>
            <a:spLocks noGrp="1"/>
          </p:cNvSpPr>
          <p:nvPr>
            <p:ph type="title"/>
          </p:nvPr>
        </p:nvSpPr>
        <p:spPr>
          <a:xfrm>
            <a:off x="171450" y="106363"/>
            <a:ext cx="8869363" cy="779462"/>
          </a:xfrm>
        </p:spPr>
        <p:txBody>
          <a:bodyPr/>
          <a:lstStyle/>
          <a:p>
            <a:r>
              <a:rPr lang="en-US" dirty="0"/>
              <a:t>“Example Candidate Response”</a:t>
            </a:r>
          </a:p>
        </p:txBody>
      </p:sp>
      <p:pic>
        <p:nvPicPr>
          <p:cNvPr id="5" name="Content Placeholder 4">
            <a:extLst>
              <a:ext uri="{FF2B5EF4-FFF2-40B4-BE49-F238E27FC236}">
                <a16:creationId xmlns:a16="http://schemas.microsoft.com/office/drawing/2014/main" id="{3460FB95-8798-40C5-5D90-91F5927F9CA6}"/>
              </a:ext>
            </a:extLst>
          </p:cNvPr>
          <p:cNvPicPr>
            <a:picLocks noGrp="1" noChangeAspect="1"/>
          </p:cNvPicPr>
          <p:nvPr>
            <p:ph idx="1"/>
          </p:nvPr>
        </p:nvPicPr>
        <p:blipFill>
          <a:blip r:embed="rId2"/>
          <a:stretch>
            <a:fillRect/>
          </a:stretch>
        </p:blipFill>
        <p:spPr>
          <a:xfrm>
            <a:off x="1075971" y="982077"/>
            <a:ext cx="6156000" cy="5601972"/>
          </a:xfrm>
          <a:noFill/>
        </p:spPr>
      </p:pic>
    </p:spTree>
    <p:extLst>
      <p:ext uri="{BB962C8B-B14F-4D97-AF65-F5344CB8AC3E}">
        <p14:creationId xmlns:p14="http://schemas.microsoft.com/office/powerpoint/2010/main" val="10626341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5C705-979E-D812-4F1F-6A7593081700}"/>
              </a:ext>
            </a:extLst>
          </p:cNvPr>
          <p:cNvSpPr>
            <a:spLocks noGrp="1"/>
          </p:cNvSpPr>
          <p:nvPr>
            <p:ph type="title"/>
          </p:nvPr>
        </p:nvSpPr>
        <p:spPr/>
        <p:txBody>
          <a:bodyPr/>
          <a:lstStyle/>
          <a:p>
            <a:r>
              <a:rPr lang="it-IT" dirty="0"/>
              <a:t>Conclusioni</a:t>
            </a:r>
            <a:endParaRPr lang="en-GB" dirty="0"/>
          </a:p>
        </p:txBody>
      </p:sp>
      <p:sp>
        <p:nvSpPr>
          <p:cNvPr id="3" name="Text Placeholder 2">
            <a:extLst>
              <a:ext uri="{FF2B5EF4-FFF2-40B4-BE49-F238E27FC236}">
                <a16:creationId xmlns:a16="http://schemas.microsoft.com/office/drawing/2014/main" id="{637BCA1D-8884-8DE2-6456-D00BA63F8576}"/>
              </a:ext>
            </a:extLst>
          </p:cNvPr>
          <p:cNvSpPr>
            <a:spLocks noGrp="1"/>
          </p:cNvSpPr>
          <p:nvPr>
            <p:ph type="body" sz="quarter" idx="10"/>
          </p:nvPr>
        </p:nvSpPr>
        <p:spPr/>
        <p:txBody>
          <a:bodyPr/>
          <a:lstStyle/>
          <a:p>
            <a:pPr marL="0" indent="0">
              <a:buNone/>
            </a:pPr>
            <a:r>
              <a:rPr lang="it-IT" dirty="0"/>
              <a:t>In che misura i programmi e le qualifiche Cambridge International favoriscono la costruzione di un curriculum bilingue ed internazionale </a:t>
            </a:r>
            <a:r>
              <a:rPr lang="it-IT" i="0" dirty="0">
                <a:effectLst/>
                <a:latin typeface="arial" panose="020B0604020202020204" pitchFamily="34" charset="0"/>
              </a:rPr>
              <a:t>tanto da facilitare anche lo sviluppo di buone pratiche in ambito CLIL?</a:t>
            </a:r>
            <a:endParaRPr lang="it-IT" dirty="0"/>
          </a:p>
        </p:txBody>
      </p:sp>
    </p:spTree>
    <p:extLst>
      <p:ext uri="{BB962C8B-B14F-4D97-AF65-F5344CB8AC3E}">
        <p14:creationId xmlns:p14="http://schemas.microsoft.com/office/powerpoint/2010/main" val="214323513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C625-7134-8AB4-FF76-917C6B490A02}"/>
              </a:ext>
            </a:extLst>
          </p:cNvPr>
          <p:cNvSpPr>
            <a:spLocks noGrp="1"/>
          </p:cNvSpPr>
          <p:nvPr>
            <p:ph type="title"/>
          </p:nvPr>
        </p:nvSpPr>
        <p:spPr/>
        <p:txBody>
          <a:bodyPr/>
          <a:lstStyle/>
          <a:p>
            <a:r>
              <a:rPr lang="it-IT" dirty="0"/>
              <a:t>Conclusioni</a:t>
            </a:r>
            <a:endParaRPr lang="en-GB" dirty="0"/>
          </a:p>
        </p:txBody>
      </p:sp>
      <p:sp>
        <p:nvSpPr>
          <p:cNvPr id="3" name="Content Placeholder 2">
            <a:extLst>
              <a:ext uri="{FF2B5EF4-FFF2-40B4-BE49-F238E27FC236}">
                <a16:creationId xmlns:a16="http://schemas.microsoft.com/office/drawing/2014/main" id="{95F8A57D-BC2B-EBAA-6100-4DD903BAF19B}"/>
              </a:ext>
            </a:extLst>
          </p:cNvPr>
          <p:cNvSpPr>
            <a:spLocks noGrp="1"/>
          </p:cNvSpPr>
          <p:nvPr>
            <p:ph idx="1"/>
          </p:nvPr>
        </p:nvSpPr>
        <p:spPr/>
        <p:txBody>
          <a:bodyPr/>
          <a:lstStyle/>
          <a:p>
            <a:pPr marL="0" indent="0">
              <a:buNone/>
            </a:pPr>
            <a:r>
              <a:rPr lang="en-GB" sz="2400" dirty="0"/>
              <a:t>By ‘Learning </a:t>
            </a:r>
            <a:r>
              <a:rPr lang="en-GB" sz="2400" b="1" u="sng" dirty="0"/>
              <a:t>through</a:t>
            </a:r>
            <a:r>
              <a:rPr lang="en-GB" sz="2400" dirty="0"/>
              <a:t> English’ we mean more than ‘learning the English language’ […] We mean </a:t>
            </a:r>
            <a:r>
              <a:rPr lang="en-GB" sz="2400" b="1" dirty="0"/>
              <a:t>gaining knowledge, learning subject matter, acquiring skills, forming attitudes, developing oneself in ways that are not purely linguistic</a:t>
            </a:r>
            <a:r>
              <a:rPr lang="en-GB" sz="2400" dirty="0"/>
              <a:t>. This additional learning may take place within the school subject called English […] or it may take place elsewhere in subject areas additional to English as subject. </a:t>
            </a:r>
          </a:p>
          <a:p>
            <a:pPr marL="0" indent="0">
              <a:buNone/>
            </a:pPr>
            <a:endParaRPr lang="en-GB" dirty="0"/>
          </a:p>
          <a:p>
            <a:pPr marL="0" indent="0">
              <a:spcBef>
                <a:spcPts val="0"/>
              </a:spcBef>
              <a:buNone/>
            </a:pPr>
            <a:r>
              <a:rPr lang="en-GB" sz="2000" dirty="0"/>
              <a:t>Richard Johnstone (University of Stirling, Scotland, UK) </a:t>
            </a:r>
          </a:p>
          <a:p>
            <a:pPr marL="0" indent="0">
              <a:spcBef>
                <a:spcPts val="0"/>
              </a:spcBef>
              <a:buNone/>
            </a:pPr>
            <a:r>
              <a:rPr lang="en-GB" sz="2000" dirty="0"/>
              <a:t>Development in Bilingual Education</a:t>
            </a:r>
          </a:p>
          <a:p>
            <a:pPr marL="0" indent="0">
              <a:buNone/>
            </a:pPr>
            <a:endParaRPr lang="en-GB" dirty="0"/>
          </a:p>
        </p:txBody>
      </p:sp>
    </p:spTree>
    <p:extLst>
      <p:ext uri="{BB962C8B-B14F-4D97-AF65-F5344CB8AC3E}">
        <p14:creationId xmlns:p14="http://schemas.microsoft.com/office/powerpoint/2010/main" val="48440125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0904-E340-02D9-5807-210426FBFFBD}"/>
              </a:ext>
            </a:extLst>
          </p:cNvPr>
          <p:cNvSpPr>
            <a:spLocks noGrp="1"/>
          </p:cNvSpPr>
          <p:nvPr>
            <p:ph type="title"/>
          </p:nvPr>
        </p:nvSpPr>
        <p:spPr/>
        <p:txBody>
          <a:bodyPr/>
          <a:lstStyle/>
          <a:p>
            <a:r>
              <a:rPr lang="it-IT" dirty="0"/>
              <a:t>Conclusioni</a:t>
            </a:r>
            <a:endParaRPr lang="en-GB" dirty="0"/>
          </a:p>
        </p:txBody>
      </p:sp>
      <p:sp>
        <p:nvSpPr>
          <p:cNvPr id="3" name="Text Placeholder 2">
            <a:extLst>
              <a:ext uri="{FF2B5EF4-FFF2-40B4-BE49-F238E27FC236}">
                <a16:creationId xmlns:a16="http://schemas.microsoft.com/office/drawing/2014/main" id="{60DE070A-2E4C-5564-E72F-53725A77A79D}"/>
              </a:ext>
            </a:extLst>
          </p:cNvPr>
          <p:cNvSpPr>
            <a:spLocks noGrp="1"/>
          </p:cNvSpPr>
          <p:nvPr>
            <p:ph type="body" sz="quarter" idx="10"/>
          </p:nvPr>
        </p:nvSpPr>
        <p:spPr>
          <a:xfrm>
            <a:off x="1193608" y="2545938"/>
            <a:ext cx="7343623" cy="2121065"/>
          </a:xfrm>
        </p:spPr>
        <p:txBody>
          <a:bodyPr/>
          <a:lstStyle/>
          <a:p>
            <a:pPr marL="0" indent="0">
              <a:buNone/>
            </a:pPr>
            <a:r>
              <a:rPr lang="en-GB" dirty="0"/>
              <a:t>I </a:t>
            </a:r>
            <a:r>
              <a:rPr lang="en-GB" dirty="0" err="1"/>
              <a:t>nostri</a:t>
            </a:r>
            <a:r>
              <a:rPr lang="en-GB" dirty="0"/>
              <a:t> </a:t>
            </a:r>
            <a:r>
              <a:rPr lang="en-GB" dirty="0" err="1"/>
              <a:t>insegnanti</a:t>
            </a:r>
            <a:r>
              <a:rPr lang="en-GB" dirty="0"/>
              <a:t> </a:t>
            </a:r>
            <a:r>
              <a:rPr lang="en-GB" dirty="0" err="1"/>
              <a:t>confermano</a:t>
            </a:r>
            <a:r>
              <a:rPr lang="en-GB" dirty="0"/>
              <a:t> </a:t>
            </a:r>
            <a:r>
              <a:rPr lang="en-GB" dirty="0" err="1"/>
              <a:t>che</a:t>
            </a:r>
            <a:r>
              <a:rPr lang="en-GB" dirty="0"/>
              <a:t> </a:t>
            </a:r>
            <a:r>
              <a:rPr lang="en-GB" dirty="0" err="1"/>
              <a:t>studiare</a:t>
            </a:r>
            <a:r>
              <a:rPr lang="en-GB" dirty="0"/>
              <a:t> per un Cambridge IGCSE </a:t>
            </a:r>
            <a:r>
              <a:rPr lang="en-GB" dirty="0" err="1"/>
              <a:t>favorisce</a:t>
            </a:r>
            <a:r>
              <a:rPr lang="en-GB" dirty="0"/>
              <a:t> </a:t>
            </a:r>
            <a:r>
              <a:rPr lang="en-GB" dirty="0" err="1"/>
              <a:t>l’apprendimento</a:t>
            </a:r>
            <a:r>
              <a:rPr lang="en-GB" dirty="0"/>
              <a:t> in lingua Inglese </a:t>
            </a:r>
            <a:r>
              <a:rPr lang="en-GB" dirty="0" err="1"/>
              <a:t>sia</a:t>
            </a:r>
            <a:r>
              <a:rPr lang="en-GB" dirty="0"/>
              <a:t> per le Basic Interpersonal </a:t>
            </a:r>
            <a:r>
              <a:rPr lang="en-GB" u="sng" dirty="0"/>
              <a:t>Communicative</a:t>
            </a:r>
            <a:r>
              <a:rPr lang="en-GB" dirty="0"/>
              <a:t> Skills (BICS) </a:t>
            </a:r>
            <a:r>
              <a:rPr lang="en-GB" dirty="0" err="1"/>
              <a:t>sia</a:t>
            </a:r>
            <a:r>
              <a:rPr lang="en-GB" dirty="0"/>
              <a:t> per la Cognitive Academic </a:t>
            </a:r>
            <a:r>
              <a:rPr lang="en-GB" u="sng" dirty="0"/>
              <a:t>Language Proficiency </a:t>
            </a:r>
            <a:r>
              <a:rPr lang="en-GB" dirty="0"/>
              <a:t>(CALP).</a:t>
            </a:r>
          </a:p>
          <a:p>
            <a:pPr marL="0" indent="0">
              <a:buNone/>
            </a:pPr>
            <a:endParaRPr lang="en-GB" dirty="0"/>
          </a:p>
        </p:txBody>
      </p:sp>
    </p:spTree>
    <p:extLst>
      <p:ext uri="{BB962C8B-B14F-4D97-AF65-F5344CB8AC3E}">
        <p14:creationId xmlns:p14="http://schemas.microsoft.com/office/powerpoint/2010/main" val="229318226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3739-BA16-6F54-E4C6-54B83A7FB499}"/>
              </a:ext>
            </a:extLst>
          </p:cNvPr>
          <p:cNvSpPr>
            <a:spLocks noGrp="1"/>
          </p:cNvSpPr>
          <p:nvPr>
            <p:ph type="title"/>
          </p:nvPr>
        </p:nvSpPr>
        <p:spPr/>
        <p:txBody>
          <a:bodyPr/>
          <a:lstStyle/>
          <a:p>
            <a:r>
              <a:rPr lang="it-IT" dirty="0"/>
              <a:t>Conclusioni</a:t>
            </a:r>
            <a:endParaRPr lang="en-GB" dirty="0"/>
          </a:p>
        </p:txBody>
      </p:sp>
      <p:sp>
        <p:nvSpPr>
          <p:cNvPr id="7" name="Content Placeholder 6">
            <a:extLst>
              <a:ext uri="{FF2B5EF4-FFF2-40B4-BE49-F238E27FC236}">
                <a16:creationId xmlns:a16="http://schemas.microsoft.com/office/drawing/2014/main" id="{561D4214-AB61-4B31-055D-B5BDF89DB2AE}"/>
              </a:ext>
            </a:extLst>
          </p:cNvPr>
          <p:cNvSpPr>
            <a:spLocks noGrp="1"/>
          </p:cNvSpPr>
          <p:nvPr>
            <p:ph idx="1"/>
          </p:nvPr>
        </p:nvSpPr>
        <p:spPr>
          <a:xfrm>
            <a:off x="0" y="1317625"/>
            <a:ext cx="8829675" cy="4656138"/>
          </a:xfrm>
        </p:spPr>
        <p:txBody>
          <a:bodyPr/>
          <a:lstStyle/>
          <a:p>
            <a:r>
              <a:rPr lang="it-IT" dirty="0"/>
              <a:t>Fattibilità del progetto: già 400 </a:t>
            </a:r>
            <a:r>
              <a:rPr lang="it-IT"/>
              <a:t>scuole (80% statali) in </a:t>
            </a:r>
            <a:r>
              <a:rPr lang="it-IT" dirty="0"/>
              <a:t>Italia ed oltre 34.000 esami all’anno</a:t>
            </a:r>
          </a:p>
          <a:p>
            <a:r>
              <a:rPr lang="it-IT" dirty="0"/>
              <a:t>Sviluppo di curriculum verticale negli I.C.</a:t>
            </a:r>
          </a:p>
          <a:p>
            <a:r>
              <a:rPr lang="it-IT" dirty="0"/>
              <a:t>Offerta formativa: oltre 70 IGCSE disponibili (</a:t>
            </a:r>
            <a:r>
              <a:rPr lang="en-GB" b="1" dirty="0">
                <a:solidFill>
                  <a:srgbClr val="444444"/>
                </a:solidFill>
                <a:latin typeface="Roboto" panose="02000000000000000000" pitchFamily="2" charset="0"/>
              </a:rPr>
              <a:t>Cognition, Culture, Content, Communication)</a:t>
            </a:r>
          </a:p>
          <a:p>
            <a:r>
              <a:rPr lang="it-IT" dirty="0"/>
              <a:t>Potenziamento linguistico (in Inglese): in orario curriculare dal primo anno di corso</a:t>
            </a:r>
          </a:p>
          <a:p>
            <a:r>
              <a:rPr lang="it-IT" dirty="0"/>
              <a:t>Formazione e aggiornamento dei docenti</a:t>
            </a:r>
          </a:p>
          <a:p>
            <a:r>
              <a:rPr lang="it-IT" dirty="0"/>
              <a:t>Risorse per l’insegnamento</a:t>
            </a:r>
          </a:p>
          <a:p>
            <a:r>
              <a:rPr lang="it-IT" dirty="0"/>
              <a:t>Libri di testo</a:t>
            </a:r>
          </a:p>
          <a:p>
            <a:r>
              <a:rPr lang="it-IT" dirty="0"/>
              <a:t>Assessment dalla programmazione alla valutazione </a:t>
            </a:r>
          </a:p>
        </p:txBody>
      </p:sp>
    </p:spTree>
    <p:extLst>
      <p:ext uri="{BB962C8B-B14F-4D97-AF65-F5344CB8AC3E}">
        <p14:creationId xmlns:p14="http://schemas.microsoft.com/office/powerpoint/2010/main" val="187049092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B48693-4E42-CF76-F297-6511DBB3311E}"/>
              </a:ext>
            </a:extLst>
          </p:cNvPr>
          <p:cNvSpPr>
            <a:spLocks noGrp="1"/>
          </p:cNvSpPr>
          <p:nvPr>
            <p:ph idx="1"/>
          </p:nvPr>
        </p:nvSpPr>
        <p:spPr/>
        <p:txBody>
          <a:bodyPr/>
          <a:lstStyle/>
          <a:p>
            <a:pPr marL="0" indent="0">
              <a:buNone/>
            </a:pPr>
            <a:r>
              <a:rPr lang="en-GB" dirty="0" err="1"/>
              <a:t>Anche</a:t>
            </a:r>
            <a:r>
              <a:rPr lang="en-GB" dirty="0"/>
              <a:t> per </a:t>
            </a:r>
            <a:r>
              <a:rPr lang="en-GB" dirty="0" err="1"/>
              <a:t>questo</a:t>
            </a:r>
            <a:r>
              <a:rPr lang="en-GB" dirty="0"/>
              <a:t> </a:t>
            </a:r>
            <a:r>
              <a:rPr lang="en-GB" dirty="0" err="1"/>
              <a:t>oggi</a:t>
            </a:r>
            <a:r>
              <a:rPr lang="en-GB" dirty="0"/>
              <a:t> </a:t>
            </a:r>
            <a:r>
              <a:rPr lang="en-GB" b="1" dirty="0"/>
              <a:t>i Cambridge IGCSE </a:t>
            </a:r>
            <a:r>
              <a:rPr lang="en-GB" b="1" dirty="0" err="1"/>
              <a:t>offrono</a:t>
            </a:r>
            <a:r>
              <a:rPr lang="en-GB" b="1" dirty="0"/>
              <a:t> </a:t>
            </a:r>
            <a:r>
              <a:rPr lang="en-GB" b="1" dirty="0" err="1"/>
              <a:t>un’alternativa</a:t>
            </a:r>
            <a:r>
              <a:rPr lang="en-GB" b="1" dirty="0"/>
              <a:t> di </a:t>
            </a:r>
            <a:r>
              <a:rPr lang="en-GB" b="1" dirty="0" err="1"/>
              <a:t>qualità</a:t>
            </a:r>
            <a:r>
              <a:rPr lang="en-GB" b="1" dirty="0"/>
              <a:t> per </a:t>
            </a:r>
            <a:r>
              <a:rPr lang="en-GB" b="1" dirty="0" err="1"/>
              <a:t>costruire</a:t>
            </a:r>
            <a:r>
              <a:rPr lang="en-GB" b="1" dirty="0"/>
              <a:t> un curriculum </a:t>
            </a:r>
            <a:r>
              <a:rPr lang="en-GB" b="1" dirty="0" err="1"/>
              <a:t>bilingue</a:t>
            </a:r>
            <a:r>
              <a:rPr lang="en-GB" b="1" dirty="0"/>
              <a:t> </a:t>
            </a:r>
            <a:r>
              <a:rPr lang="en-GB" b="1" dirty="0" err="1"/>
              <a:t>all’interno</a:t>
            </a:r>
            <a:r>
              <a:rPr lang="en-GB" b="1" dirty="0"/>
              <a:t> </a:t>
            </a:r>
            <a:r>
              <a:rPr lang="en-GB" b="1" dirty="0" err="1"/>
              <a:t>della</a:t>
            </a:r>
            <a:r>
              <a:rPr lang="en-GB" b="1" dirty="0"/>
              <a:t> </a:t>
            </a:r>
            <a:r>
              <a:rPr lang="en-GB" b="1" dirty="0" err="1"/>
              <a:t>scuola</a:t>
            </a:r>
            <a:r>
              <a:rPr lang="en-GB" b="1" dirty="0"/>
              <a:t>, </a:t>
            </a:r>
            <a:r>
              <a:rPr lang="en-GB" b="1" dirty="0" err="1"/>
              <a:t>soprattutto</a:t>
            </a:r>
            <a:r>
              <a:rPr lang="en-GB" b="1" dirty="0"/>
              <a:t> in </a:t>
            </a:r>
            <a:r>
              <a:rPr lang="en-GB" b="1" dirty="0" err="1"/>
              <a:t>contesti</a:t>
            </a:r>
            <a:r>
              <a:rPr lang="en-GB" b="1" dirty="0"/>
              <a:t> CLIL. </a:t>
            </a:r>
          </a:p>
          <a:p>
            <a:endParaRPr lang="en-GB" dirty="0"/>
          </a:p>
        </p:txBody>
      </p:sp>
      <p:sp>
        <p:nvSpPr>
          <p:cNvPr id="4" name="Title 1">
            <a:extLst>
              <a:ext uri="{FF2B5EF4-FFF2-40B4-BE49-F238E27FC236}">
                <a16:creationId xmlns:a16="http://schemas.microsoft.com/office/drawing/2014/main" id="{9A3945C0-3D22-E20B-1722-39711BA8E25F}"/>
              </a:ext>
            </a:extLst>
          </p:cNvPr>
          <p:cNvSpPr>
            <a:spLocks noGrp="1"/>
          </p:cNvSpPr>
          <p:nvPr>
            <p:ph type="title"/>
          </p:nvPr>
        </p:nvSpPr>
        <p:spPr>
          <a:xfrm>
            <a:off x="171450" y="106363"/>
            <a:ext cx="8869363" cy="779462"/>
          </a:xfrm>
        </p:spPr>
        <p:txBody>
          <a:bodyPr/>
          <a:lstStyle/>
          <a:p>
            <a:r>
              <a:rPr lang="it-IT" dirty="0"/>
              <a:t>Conclusioni</a:t>
            </a:r>
            <a:endParaRPr lang="en-GB" dirty="0"/>
          </a:p>
        </p:txBody>
      </p:sp>
    </p:spTree>
    <p:extLst>
      <p:ext uri="{BB962C8B-B14F-4D97-AF65-F5344CB8AC3E}">
        <p14:creationId xmlns:p14="http://schemas.microsoft.com/office/powerpoint/2010/main" val="5710405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371B-3B6E-F735-2E10-6D9F2C1B2A21}"/>
              </a:ext>
            </a:extLst>
          </p:cNvPr>
          <p:cNvSpPr>
            <a:spLocks noGrp="1"/>
          </p:cNvSpPr>
          <p:nvPr>
            <p:ph type="ctrTitle"/>
          </p:nvPr>
        </p:nvSpPr>
        <p:spPr/>
        <p:txBody>
          <a:bodyPr/>
          <a:lstStyle/>
          <a:p>
            <a:r>
              <a:rPr lang="it-IT" dirty="0"/>
              <a:t>Grazie della partecipazione e buon lavoro a tutti!</a:t>
            </a:r>
            <a:endParaRPr lang="en-GB" dirty="0"/>
          </a:p>
        </p:txBody>
      </p:sp>
      <p:sp>
        <p:nvSpPr>
          <p:cNvPr id="3" name="Subtitle 2">
            <a:extLst>
              <a:ext uri="{FF2B5EF4-FFF2-40B4-BE49-F238E27FC236}">
                <a16:creationId xmlns:a16="http://schemas.microsoft.com/office/drawing/2014/main" id="{3759C5D5-5A70-BB8A-258B-C0238836B5CA}"/>
              </a:ext>
            </a:extLst>
          </p:cNvPr>
          <p:cNvSpPr>
            <a:spLocks noGrp="1"/>
          </p:cNvSpPr>
          <p:nvPr>
            <p:ph type="subTitle" idx="1"/>
          </p:nvPr>
        </p:nvSpPr>
        <p:spPr/>
        <p:txBody>
          <a:bodyPr/>
          <a:lstStyle/>
          <a:p>
            <a:r>
              <a:rPr lang="it-IT" dirty="0"/>
              <a:t>alessandro.mencarelli@cambridge.org</a:t>
            </a:r>
          </a:p>
          <a:p>
            <a:endParaRPr lang="en-GB" dirty="0"/>
          </a:p>
        </p:txBody>
      </p:sp>
    </p:spTree>
    <p:extLst>
      <p:ext uri="{BB962C8B-B14F-4D97-AF65-F5344CB8AC3E}">
        <p14:creationId xmlns:p14="http://schemas.microsoft.com/office/powerpoint/2010/main" val="2444190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0239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503b8985c2188afbbbe7fcbdfa8b223a4512"/>
  <p:tag name="ISPRING_RESOURCE_PATHS_HASH_PRESENTER" val="7efec81fe8057d68807cde2a3ec040ac4efc42"/>
</p:tagLst>
</file>

<file path=ppt/theme/theme1.xml><?xml version="1.0" encoding="utf-8"?>
<a:theme xmlns:a="http://schemas.openxmlformats.org/drawingml/2006/main" name="CAIE PPT 4 3 template_TG_170717">
  <a:themeElements>
    <a:clrScheme name="Generic 5-19-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0065BD"/>
      </a:hlink>
      <a:folHlink>
        <a:srgbClr val="003C64"/>
      </a:folHlink>
    </a:clrScheme>
    <a:fontScheme name="Generic 5-19">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5-19 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2">
        <a:dk1>
          <a:srgbClr val="595959"/>
        </a:dk1>
        <a:lt1>
          <a:srgbClr val="FFFFFF"/>
        </a:lt1>
        <a:dk2>
          <a:srgbClr val="595959"/>
        </a:dk2>
        <a:lt2>
          <a:srgbClr val="F16F91"/>
        </a:lt2>
        <a:accent1>
          <a:srgbClr val="00B0BA"/>
        </a:accent1>
        <a:accent2>
          <a:srgbClr val="9BCFFF"/>
        </a:accent2>
        <a:accent3>
          <a:srgbClr val="FFFFFF"/>
        </a:accent3>
        <a:accent4>
          <a:srgbClr val="4B4B4B"/>
        </a:accent4>
        <a:accent5>
          <a:srgbClr val="AAD4D9"/>
        </a:accent5>
        <a:accent6>
          <a:srgbClr val="8CBBE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3">
        <a:dk1>
          <a:srgbClr val="595959"/>
        </a:dk1>
        <a:lt1>
          <a:srgbClr val="FFFFFF"/>
        </a:lt1>
        <a:dk2>
          <a:srgbClr val="595959"/>
        </a:dk2>
        <a:lt2>
          <a:srgbClr val="F16F91"/>
        </a:lt2>
        <a:accent1>
          <a:srgbClr val="58A618"/>
        </a:accent1>
        <a:accent2>
          <a:srgbClr val="9BCFFF"/>
        </a:accent2>
        <a:accent3>
          <a:srgbClr val="FFFFFF"/>
        </a:accent3>
        <a:accent4>
          <a:srgbClr val="4B4B4B"/>
        </a:accent4>
        <a:accent5>
          <a:srgbClr val="B4D0AB"/>
        </a:accent5>
        <a:accent6>
          <a:srgbClr val="8CBBE7"/>
        </a:accent6>
        <a:hlink>
          <a:srgbClr val="83CFCA"/>
        </a:hlink>
        <a:folHlink>
          <a:srgbClr val="FDC180"/>
        </a:folHlink>
      </a:clrScheme>
      <a:clrMap bg1="lt1" tx1="dk1" bg2="lt2" tx2="dk2" accent1="accent1" accent2="accent2" accent3="accent3" accent4="accent4" accent5="accent5" accent6="accent6" hlink="hlink" folHlink="folHlink"/>
    </a:extraClrScheme>
    <a:extraClrScheme>
      <a:clrScheme name="Generic 5-19 4">
        <a:dk1>
          <a:srgbClr val="595959"/>
        </a:dk1>
        <a:lt1>
          <a:srgbClr val="FFFFFF"/>
        </a:lt1>
        <a:dk2>
          <a:srgbClr val="595959"/>
        </a:dk2>
        <a:lt2>
          <a:srgbClr val="F16F91"/>
        </a:lt2>
        <a:accent1>
          <a:srgbClr val="E05206"/>
        </a:accent1>
        <a:accent2>
          <a:srgbClr val="83CFCA"/>
        </a:accent2>
        <a:accent3>
          <a:srgbClr val="FFFFFF"/>
        </a:accent3>
        <a:accent4>
          <a:srgbClr val="4B4B4B"/>
        </a:accent4>
        <a:accent5>
          <a:srgbClr val="EDB3AA"/>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5">
        <a:dk1>
          <a:srgbClr val="595959"/>
        </a:dk1>
        <a:lt1>
          <a:srgbClr val="FFFFFF"/>
        </a:lt1>
        <a:dk2>
          <a:srgbClr val="595959"/>
        </a:dk2>
        <a:lt2>
          <a:srgbClr val="FDC180"/>
        </a:lt2>
        <a:accent1>
          <a:srgbClr val="C30045"/>
        </a:accent1>
        <a:accent2>
          <a:srgbClr val="83CFCA"/>
        </a:accent2>
        <a:accent3>
          <a:srgbClr val="FFFFFF"/>
        </a:accent3>
        <a:accent4>
          <a:srgbClr val="4B4B4B"/>
        </a:accent4>
        <a:accent5>
          <a:srgbClr val="DEAAB0"/>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6">
        <a:dk1>
          <a:srgbClr val="595959"/>
        </a:dk1>
        <a:lt1>
          <a:srgbClr val="FFFFFF"/>
        </a:lt1>
        <a:dk2>
          <a:srgbClr val="595959"/>
        </a:dk2>
        <a:lt2>
          <a:srgbClr val="F16F91"/>
        </a:lt2>
        <a:accent1>
          <a:srgbClr val="6E267B"/>
        </a:accent1>
        <a:accent2>
          <a:srgbClr val="83CFCA"/>
        </a:accent2>
        <a:accent3>
          <a:srgbClr val="FFFFFF"/>
        </a:accent3>
        <a:accent4>
          <a:srgbClr val="4B4B4B"/>
        </a:accent4>
        <a:accent5>
          <a:srgbClr val="BAACBF"/>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AIE PPT 4 3 template_TG_170717.potx" id="{8E5AC803-C838-4F5C-9A8F-6D0CF1F65E70}" vid="{0CC62605-D86D-4F7D-8C81-CF6CFCC0E905}"/>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IE PPT 4 3 template_TG_170717.potx" id="{8E5AC803-C838-4F5C-9A8F-6D0CF1F65E70}" vid="{92E94548-700E-4287-B93C-84B24C49A7B3}"/>
    </a:ext>
  </a:extLst>
</a:theme>
</file>

<file path=ppt/theme/theme3.xml><?xml version="1.0" encoding="utf-8"?>
<a:theme xmlns:a="http://schemas.openxmlformats.org/drawingml/2006/main" name="Section divid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IE PPT 4 3 template_TG_170717.potx" id="{8E5AC803-C838-4F5C-9A8F-6D0CF1F65E70}" vid="{75EA21D8-BD0C-49E7-89B3-A806E89156C0}"/>
    </a:ext>
  </a:extLst>
</a:theme>
</file>

<file path=ppt/theme/theme4.xml><?xml version="1.0" encoding="utf-8"?>
<a:theme xmlns:a="http://schemas.openxmlformats.org/drawingml/2006/main" name="1_Section divid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IE PPT 4 3 template_TG_170717.potx" id="{8E5AC803-C838-4F5C-9A8F-6D0CF1F65E70}" vid="{75EA21D8-BD0C-49E7-89B3-A806E89156C0}"/>
    </a:ext>
  </a:extLst>
</a:theme>
</file>

<file path=ppt/theme/theme5.xml><?xml version="1.0" encoding="utf-8"?>
<a:theme xmlns:a="http://schemas.openxmlformats.org/drawingml/2006/main" name="1_CAIE PPT 4 3 template_TG_170717">
  <a:themeElements>
    <a:clrScheme name="Generic 5-19-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0065BD"/>
      </a:hlink>
      <a:folHlink>
        <a:srgbClr val="003C64"/>
      </a:folHlink>
    </a:clrScheme>
    <a:fontScheme name="Generic 5-19">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5-19 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2">
        <a:dk1>
          <a:srgbClr val="595959"/>
        </a:dk1>
        <a:lt1>
          <a:srgbClr val="FFFFFF"/>
        </a:lt1>
        <a:dk2>
          <a:srgbClr val="595959"/>
        </a:dk2>
        <a:lt2>
          <a:srgbClr val="F16F91"/>
        </a:lt2>
        <a:accent1>
          <a:srgbClr val="00B0BA"/>
        </a:accent1>
        <a:accent2>
          <a:srgbClr val="9BCFFF"/>
        </a:accent2>
        <a:accent3>
          <a:srgbClr val="FFFFFF"/>
        </a:accent3>
        <a:accent4>
          <a:srgbClr val="4B4B4B"/>
        </a:accent4>
        <a:accent5>
          <a:srgbClr val="AAD4D9"/>
        </a:accent5>
        <a:accent6>
          <a:srgbClr val="8CBBE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3">
        <a:dk1>
          <a:srgbClr val="595959"/>
        </a:dk1>
        <a:lt1>
          <a:srgbClr val="FFFFFF"/>
        </a:lt1>
        <a:dk2>
          <a:srgbClr val="595959"/>
        </a:dk2>
        <a:lt2>
          <a:srgbClr val="F16F91"/>
        </a:lt2>
        <a:accent1>
          <a:srgbClr val="58A618"/>
        </a:accent1>
        <a:accent2>
          <a:srgbClr val="9BCFFF"/>
        </a:accent2>
        <a:accent3>
          <a:srgbClr val="FFFFFF"/>
        </a:accent3>
        <a:accent4>
          <a:srgbClr val="4B4B4B"/>
        </a:accent4>
        <a:accent5>
          <a:srgbClr val="B4D0AB"/>
        </a:accent5>
        <a:accent6>
          <a:srgbClr val="8CBBE7"/>
        </a:accent6>
        <a:hlink>
          <a:srgbClr val="83CFCA"/>
        </a:hlink>
        <a:folHlink>
          <a:srgbClr val="FDC180"/>
        </a:folHlink>
      </a:clrScheme>
      <a:clrMap bg1="lt1" tx1="dk1" bg2="lt2" tx2="dk2" accent1="accent1" accent2="accent2" accent3="accent3" accent4="accent4" accent5="accent5" accent6="accent6" hlink="hlink" folHlink="folHlink"/>
    </a:extraClrScheme>
    <a:extraClrScheme>
      <a:clrScheme name="Generic 5-19 4">
        <a:dk1>
          <a:srgbClr val="595959"/>
        </a:dk1>
        <a:lt1>
          <a:srgbClr val="FFFFFF"/>
        </a:lt1>
        <a:dk2>
          <a:srgbClr val="595959"/>
        </a:dk2>
        <a:lt2>
          <a:srgbClr val="F16F91"/>
        </a:lt2>
        <a:accent1>
          <a:srgbClr val="E05206"/>
        </a:accent1>
        <a:accent2>
          <a:srgbClr val="83CFCA"/>
        </a:accent2>
        <a:accent3>
          <a:srgbClr val="FFFFFF"/>
        </a:accent3>
        <a:accent4>
          <a:srgbClr val="4B4B4B"/>
        </a:accent4>
        <a:accent5>
          <a:srgbClr val="EDB3AA"/>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5">
        <a:dk1>
          <a:srgbClr val="595959"/>
        </a:dk1>
        <a:lt1>
          <a:srgbClr val="FFFFFF"/>
        </a:lt1>
        <a:dk2>
          <a:srgbClr val="595959"/>
        </a:dk2>
        <a:lt2>
          <a:srgbClr val="FDC180"/>
        </a:lt2>
        <a:accent1>
          <a:srgbClr val="C30045"/>
        </a:accent1>
        <a:accent2>
          <a:srgbClr val="83CFCA"/>
        </a:accent2>
        <a:accent3>
          <a:srgbClr val="FFFFFF"/>
        </a:accent3>
        <a:accent4>
          <a:srgbClr val="4B4B4B"/>
        </a:accent4>
        <a:accent5>
          <a:srgbClr val="DEAAB0"/>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6">
        <a:dk1>
          <a:srgbClr val="595959"/>
        </a:dk1>
        <a:lt1>
          <a:srgbClr val="FFFFFF"/>
        </a:lt1>
        <a:dk2>
          <a:srgbClr val="595959"/>
        </a:dk2>
        <a:lt2>
          <a:srgbClr val="F16F91"/>
        </a:lt2>
        <a:accent1>
          <a:srgbClr val="6E267B"/>
        </a:accent1>
        <a:accent2>
          <a:srgbClr val="83CFCA"/>
        </a:accent2>
        <a:accent3>
          <a:srgbClr val="FFFFFF"/>
        </a:accent3>
        <a:accent4>
          <a:srgbClr val="4B4B4B"/>
        </a:accent4>
        <a:accent5>
          <a:srgbClr val="BAACBF"/>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AIE PPT 4 3 template_TG_170717.potx" id="{8E5AC803-C838-4F5C-9A8F-6D0CF1F65E70}" vid="{0CC62605-D86D-4F7D-8C81-CF6CFCC0E905}"/>
    </a:ext>
  </a:extLst>
</a:theme>
</file>

<file path=ppt/theme/theme6.xml><?xml version="1.0" encoding="utf-8"?>
<a:theme xmlns:a="http://schemas.openxmlformats.org/drawingml/2006/main" name="6_CAIE PPT 4 3 template_TG_170717">
  <a:themeElements>
    <a:clrScheme name="Custom 44">
      <a:dk1>
        <a:srgbClr val="595959"/>
      </a:dk1>
      <a:lt1>
        <a:srgbClr val="FFFFFF"/>
      </a:lt1>
      <a:dk2>
        <a:srgbClr val="595959"/>
      </a:dk2>
      <a:lt2>
        <a:srgbClr val="F16F91"/>
      </a:lt2>
      <a:accent1>
        <a:srgbClr val="00B0F0"/>
      </a:accent1>
      <a:accent2>
        <a:srgbClr val="83CFCA"/>
      </a:accent2>
      <a:accent3>
        <a:srgbClr val="FFFFFF"/>
      </a:accent3>
      <a:accent4>
        <a:srgbClr val="00B0F0"/>
      </a:accent4>
      <a:accent5>
        <a:srgbClr val="AAB8DB"/>
      </a:accent5>
      <a:accent6>
        <a:srgbClr val="76BBB7"/>
      </a:accent6>
      <a:hlink>
        <a:srgbClr val="00B0F0"/>
      </a:hlink>
      <a:folHlink>
        <a:srgbClr val="00B0F0"/>
      </a:folHlink>
    </a:clrScheme>
    <a:fontScheme name="Generic 5-19">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5-19 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2">
        <a:dk1>
          <a:srgbClr val="595959"/>
        </a:dk1>
        <a:lt1>
          <a:srgbClr val="FFFFFF"/>
        </a:lt1>
        <a:dk2>
          <a:srgbClr val="595959"/>
        </a:dk2>
        <a:lt2>
          <a:srgbClr val="F16F91"/>
        </a:lt2>
        <a:accent1>
          <a:srgbClr val="00B0BA"/>
        </a:accent1>
        <a:accent2>
          <a:srgbClr val="9BCFFF"/>
        </a:accent2>
        <a:accent3>
          <a:srgbClr val="FFFFFF"/>
        </a:accent3>
        <a:accent4>
          <a:srgbClr val="4B4B4B"/>
        </a:accent4>
        <a:accent5>
          <a:srgbClr val="AAD4D9"/>
        </a:accent5>
        <a:accent6>
          <a:srgbClr val="8CBBE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3">
        <a:dk1>
          <a:srgbClr val="595959"/>
        </a:dk1>
        <a:lt1>
          <a:srgbClr val="FFFFFF"/>
        </a:lt1>
        <a:dk2>
          <a:srgbClr val="595959"/>
        </a:dk2>
        <a:lt2>
          <a:srgbClr val="F16F91"/>
        </a:lt2>
        <a:accent1>
          <a:srgbClr val="58A618"/>
        </a:accent1>
        <a:accent2>
          <a:srgbClr val="9BCFFF"/>
        </a:accent2>
        <a:accent3>
          <a:srgbClr val="FFFFFF"/>
        </a:accent3>
        <a:accent4>
          <a:srgbClr val="4B4B4B"/>
        </a:accent4>
        <a:accent5>
          <a:srgbClr val="B4D0AB"/>
        </a:accent5>
        <a:accent6>
          <a:srgbClr val="8CBBE7"/>
        </a:accent6>
        <a:hlink>
          <a:srgbClr val="83CFCA"/>
        </a:hlink>
        <a:folHlink>
          <a:srgbClr val="FDC180"/>
        </a:folHlink>
      </a:clrScheme>
      <a:clrMap bg1="lt1" tx1="dk1" bg2="lt2" tx2="dk2" accent1="accent1" accent2="accent2" accent3="accent3" accent4="accent4" accent5="accent5" accent6="accent6" hlink="hlink" folHlink="folHlink"/>
    </a:extraClrScheme>
    <a:extraClrScheme>
      <a:clrScheme name="Generic 5-19 4">
        <a:dk1>
          <a:srgbClr val="595959"/>
        </a:dk1>
        <a:lt1>
          <a:srgbClr val="FFFFFF"/>
        </a:lt1>
        <a:dk2>
          <a:srgbClr val="595959"/>
        </a:dk2>
        <a:lt2>
          <a:srgbClr val="F16F91"/>
        </a:lt2>
        <a:accent1>
          <a:srgbClr val="E05206"/>
        </a:accent1>
        <a:accent2>
          <a:srgbClr val="83CFCA"/>
        </a:accent2>
        <a:accent3>
          <a:srgbClr val="FFFFFF"/>
        </a:accent3>
        <a:accent4>
          <a:srgbClr val="4B4B4B"/>
        </a:accent4>
        <a:accent5>
          <a:srgbClr val="EDB3AA"/>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5">
        <a:dk1>
          <a:srgbClr val="595959"/>
        </a:dk1>
        <a:lt1>
          <a:srgbClr val="FFFFFF"/>
        </a:lt1>
        <a:dk2>
          <a:srgbClr val="595959"/>
        </a:dk2>
        <a:lt2>
          <a:srgbClr val="FDC180"/>
        </a:lt2>
        <a:accent1>
          <a:srgbClr val="C30045"/>
        </a:accent1>
        <a:accent2>
          <a:srgbClr val="83CFCA"/>
        </a:accent2>
        <a:accent3>
          <a:srgbClr val="FFFFFF"/>
        </a:accent3>
        <a:accent4>
          <a:srgbClr val="4B4B4B"/>
        </a:accent4>
        <a:accent5>
          <a:srgbClr val="DEAAB0"/>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6">
        <a:dk1>
          <a:srgbClr val="595959"/>
        </a:dk1>
        <a:lt1>
          <a:srgbClr val="FFFFFF"/>
        </a:lt1>
        <a:dk2>
          <a:srgbClr val="595959"/>
        </a:dk2>
        <a:lt2>
          <a:srgbClr val="F16F91"/>
        </a:lt2>
        <a:accent1>
          <a:srgbClr val="6E267B"/>
        </a:accent1>
        <a:accent2>
          <a:srgbClr val="83CFCA"/>
        </a:accent2>
        <a:accent3>
          <a:srgbClr val="FFFFFF"/>
        </a:accent3>
        <a:accent4>
          <a:srgbClr val="4B4B4B"/>
        </a:accent4>
        <a:accent5>
          <a:srgbClr val="BAACBF"/>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AIE PPT 4 3 template_TG_170717.potx" id="{8E5AC803-C838-4F5C-9A8F-6D0CF1F65E70}" vid="{0CC62605-D86D-4F7D-8C81-CF6CFCC0E905}"/>
    </a:ext>
  </a:extLst>
</a:theme>
</file>

<file path=ppt/theme/theme7.xml><?xml version="1.0" encoding="utf-8"?>
<a:theme xmlns:a="http://schemas.openxmlformats.org/drawingml/2006/main" name="2_CAIE PPT 4 3 template_TG_170717">
  <a:themeElements>
    <a:clrScheme name="Generic 5-19-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0065BD"/>
      </a:hlink>
      <a:folHlink>
        <a:srgbClr val="003C64"/>
      </a:folHlink>
    </a:clrScheme>
    <a:fontScheme name="Generic 5-19">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5-19 1">
        <a:dk1>
          <a:srgbClr val="595959"/>
        </a:dk1>
        <a:lt1>
          <a:srgbClr val="FFFFFF"/>
        </a:lt1>
        <a:dk2>
          <a:srgbClr val="595959"/>
        </a:dk2>
        <a:lt2>
          <a:srgbClr val="F16F91"/>
        </a:lt2>
        <a:accent1>
          <a:srgbClr val="0065BD"/>
        </a:accent1>
        <a:accent2>
          <a:srgbClr val="83CFCA"/>
        </a:accent2>
        <a:accent3>
          <a:srgbClr val="FFFFFF"/>
        </a:accent3>
        <a:accent4>
          <a:srgbClr val="4B4B4B"/>
        </a:accent4>
        <a:accent5>
          <a:srgbClr val="AAB8DB"/>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2">
        <a:dk1>
          <a:srgbClr val="595959"/>
        </a:dk1>
        <a:lt1>
          <a:srgbClr val="FFFFFF"/>
        </a:lt1>
        <a:dk2>
          <a:srgbClr val="595959"/>
        </a:dk2>
        <a:lt2>
          <a:srgbClr val="F16F91"/>
        </a:lt2>
        <a:accent1>
          <a:srgbClr val="00B0BA"/>
        </a:accent1>
        <a:accent2>
          <a:srgbClr val="9BCFFF"/>
        </a:accent2>
        <a:accent3>
          <a:srgbClr val="FFFFFF"/>
        </a:accent3>
        <a:accent4>
          <a:srgbClr val="4B4B4B"/>
        </a:accent4>
        <a:accent5>
          <a:srgbClr val="AAD4D9"/>
        </a:accent5>
        <a:accent6>
          <a:srgbClr val="8CBBE7"/>
        </a:accent6>
        <a:hlink>
          <a:srgbClr val="B4D88B"/>
        </a:hlink>
        <a:folHlink>
          <a:srgbClr val="FDC180"/>
        </a:folHlink>
      </a:clrScheme>
      <a:clrMap bg1="lt1" tx1="dk1" bg2="lt2" tx2="dk2" accent1="accent1" accent2="accent2" accent3="accent3" accent4="accent4" accent5="accent5" accent6="accent6" hlink="hlink" folHlink="folHlink"/>
    </a:extraClrScheme>
    <a:extraClrScheme>
      <a:clrScheme name="Generic 5-19 3">
        <a:dk1>
          <a:srgbClr val="595959"/>
        </a:dk1>
        <a:lt1>
          <a:srgbClr val="FFFFFF"/>
        </a:lt1>
        <a:dk2>
          <a:srgbClr val="595959"/>
        </a:dk2>
        <a:lt2>
          <a:srgbClr val="F16F91"/>
        </a:lt2>
        <a:accent1>
          <a:srgbClr val="58A618"/>
        </a:accent1>
        <a:accent2>
          <a:srgbClr val="9BCFFF"/>
        </a:accent2>
        <a:accent3>
          <a:srgbClr val="FFFFFF"/>
        </a:accent3>
        <a:accent4>
          <a:srgbClr val="4B4B4B"/>
        </a:accent4>
        <a:accent5>
          <a:srgbClr val="B4D0AB"/>
        </a:accent5>
        <a:accent6>
          <a:srgbClr val="8CBBE7"/>
        </a:accent6>
        <a:hlink>
          <a:srgbClr val="83CFCA"/>
        </a:hlink>
        <a:folHlink>
          <a:srgbClr val="FDC180"/>
        </a:folHlink>
      </a:clrScheme>
      <a:clrMap bg1="lt1" tx1="dk1" bg2="lt2" tx2="dk2" accent1="accent1" accent2="accent2" accent3="accent3" accent4="accent4" accent5="accent5" accent6="accent6" hlink="hlink" folHlink="folHlink"/>
    </a:extraClrScheme>
    <a:extraClrScheme>
      <a:clrScheme name="Generic 5-19 4">
        <a:dk1>
          <a:srgbClr val="595959"/>
        </a:dk1>
        <a:lt1>
          <a:srgbClr val="FFFFFF"/>
        </a:lt1>
        <a:dk2>
          <a:srgbClr val="595959"/>
        </a:dk2>
        <a:lt2>
          <a:srgbClr val="F16F91"/>
        </a:lt2>
        <a:accent1>
          <a:srgbClr val="E05206"/>
        </a:accent1>
        <a:accent2>
          <a:srgbClr val="83CFCA"/>
        </a:accent2>
        <a:accent3>
          <a:srgbClr val="FFFFFF"/>
        </a:accent3>
        <a:accent4>
          <a:srgbClr val="4B4B4B"/>
        </a:accent4>
        <a:accent5>
          <a:srgbClr val="EDB3AA"/>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5">
        <a:dk1>
          <a:srgbClr val="595959"/>
        </a:dk1>
        <a:lt1>
          <a:srgbClr val="FFFFFF"/>
        </a:lt1>
        <a:dk2>
          <a:srgbClr val="595959"/>
        </a:dk2>
        <a:lt2>
          <a:srgbClr val="FDC180"/>
        </a:lt2>
        <a:accent1>
          <a:srgbClr val="C30045"/>
        </a:accent1>
        <a:accent2>
          <a:srgbClr val="83CFCA"/>
        </a:accent2>
        <a:accent3>
          <a:srgbClr val="FFFFFF"/>
        </a:accent3>
        <a:accent4>
          <a:srgbClr val="4B4B4B"/>
        </a:accent4>
        <a:accent5>
          <a:srgbClr val="DEAAB0"/>
        </a:accent5>
        <a:accent6>
          <a:srgbClr val="76BBB7"/>
        </a:accent6>
        <a:hlink>
          <a:srgbClr val="B4D88B"/>
        </a:hlink>
        <a:folHlink>
          <a:srgbClr val="9BCFFF"/>
        </a:folHlink>
      </a:clrScheme>
      <a:clrMap bg1="lt1" tx1="dk1" bg2="lt2" tx2="dk2" accent1="accent1" accent2="accent2" accent3="accent3" accent4="accent4" accent5="accent5" accent6="accent6" hlink="hlink" folHlink="folHlink"/>
    </a:extraClrScheme>
    <a:extraClrScheme>
      <a:clrScheme name="Generic 5-19 6">
        <a:dk1>
          <a:srgbClr val="595959"/>
        </a:dk1>
        <a:lt1>
          <a:srgbClr val="FFFFFF"/>
        </a:lt1>
        <a:dk2>
          <a:srgbClr val="595959"/>
        </a:dk2>
        <a:lt2>
          <a:srgbClr val="F16F91"/>
        </a:lt2>
        <a:accent1>
          <a:srgbClr val="6E267B"/>
        </a:accent1>
        <a:accent2>
          <a:srgbClr val="83CFCA"/>
        </a:accent2>
        <a:accent3>
          <a:srgbClr val="FFFFFF"/>
        </a:accent3>
        <a:accent4>
          <a:srgbClr val="4B4B4B"/>
        </a:accent4>
        <a:accent5>
          <a:srgbClr val="BAACBF"/>
        </a:accent5>
        <a:accent6>
          <a:srgbClr val="76BBB7"/>
        </a:accent6>
        <a:hlink>
          <a:srgbClr val="B4D88B"/>
        </a:hlink>
        <a:folHlink>
          <a:srgbClr val="FDC1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AIE PPT 4 3 template_TG_170717.potx" id="{8E5AC803-C838-4F5C-9A8F-6D0CF1F65E70}" vid="{0CC62605-D86D-4F7D-8C81-CF6CFCC0E90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CAIE PPT 4 3 template_TG_170717</Template>
  <TotalTime>13008</TotalTime>
  <Words>2128</Words>
  <Application>Microsoft Office PowerPoint</Application>
  <PresentationFormat>On-screen Show (4:3)</PresentationFormat>
  <Paragraphs>265</Paragraphs>
  <Slides>37</Slides>
  <Notes>17</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37</vt:i4>
      </vt:variant>
    </vt:vector>
  </HeadingPairs>
  <TitlesOfParts>
    <vt:vector size="51" baseType="lpstr">
      <vt:lpstr>Arial</vt:lpstr>
      <vt:lpstr>Arial</vt:lpstr>
      <vt:lpstr>Calibri</vt:lpstr>
      <vt:lpstr>Roboto</vt:lpstr>
      <vt:lpstr>Source Sans Pro</vt:lpstr>
      <vt:lpstr>Times New Roman</vt:lpstr>
      <vt:lpstr>Webdings</vt:lpstr>
      <vt:lpstr>CAIE PPT 4 3 template_TG_170717</vt:lpstr>
      <vt:lpstr>Opening and closing slides</vt:lpstr>
      <vt:lpstr>Section dividers</vt:lpstr>
      <vt:lpstr>1_Section dividers</vt:lpstr>
      <vt:lpstr>1_CAIE PPT 4 3 template_TG_170717</vt:lpstr>
      <vt:lpstr>6_CAIE PPT 4 3 template_TG_170717</vt:lpstr>
      <vt:lpstr>2_CAIE PPT 4 3 template_TG_170717</vt:lpstr>
      <vt:lpstr>Promuovere e sviluppare esperienze CLIL per l’internazionalizzazione nella scuola italiana con i programmi Cambridge International</vt:lpstr>
      <vt:lpstr>Alessandro Mencarelli, Ph.D</vt:lpstr>
      <vt:lpstr>Parleremo di ...</vt:lpstr>
      <vt:lpstr>Siamo parte dell’Università di Cambridge</vt:lpstr>
      <vt:lpstr>Cambridge Assessment International Education</vt:lpstr>
      <vt:lpstr>(International) General Certificate of Secondary Education </vt:lpstr>
      <vt:lpstr>Alcuni riferimenti teorici </vt:lpstr>
      <vt:lpstr>Le Research Questions</vt:lpstr>
      <vt:lpstr>Partecipanti</vt:lpstr>
      <vt:lpstr>PowerPoint Presentation</vt:lpstr>
      <vt:lpstr>I principali IGCSE nei licei</vt:lpstr>
      <vt:lpstr>PowerPoint Presentation</vt:lpstr>
      <vt:lpstr>Modalità di implementazione</vt:lpstr>
      <vt:lpstr>PowerPoint Presentation</vt:lpstr>
      <vt:lpstr>Do you opt for the co-teaching with a mother tongue teacher? </vt:lpstr>
      <vt:lpstr>PowerPoint Presentation</vt:lpstr>
      <vt:lpstr>Benefici per gli studenti</vt:lpstr>
      <vt:lpstr>Competenza linguistica (BICS – CALP)</vt:lpstr>
      <vt:lpstr>Formazione e Aggiornamento</vt:lpstr>
      <vt:lpstr>Formazione e Aggiornamento</vt:lpstr>
      <vt:lpstr>Formazione e Aggiornamento</vt:lpstr>
      <vt:lpstr>Cosa ne pensano i dirigenti </vt:lpstr>
      <vt:lpstr>Cosa ne pensano i docenti </vt:lpstr>
      <vt:lpstr>Le risorse per il docente </vt:lpstr>
      <vt:lpstr>Le risorse per il docente</vt:lpstr>
      <vt:lpstr>“Scheme of work”</vt:lpstr>
      <vt:lpstr>“Scheme of work”</vt:lpstr>
      <vt:lpstr>“Scheme of work”</vt:lpstr>
      <vt:lpstr>“Example Candidate Response”</vt:lpstr>
      <vt:lpstr>“Example Candidate Response”</vt:lpstr>
      <vt:lpstr>Conclusioni</vt:lpstr>
      <vt:lpstr>Conclusioni</vt:lpstr>
      <vt:lpstr>Conclusioni</vt:lpstr>
      <vt:lpstr>Conclusioni</vt:lpstr>
      <vt:lpstr>Conclusioni</vt:lpstr>
      <vt:lpstr>Grazie della partecipazione e buon lavoro a tutti!</vt:lpstr>
      <vt:lpstr>PowerPoint Presentation</vt:lpstr>
    </vt:vector>
  </TitlesOfParts>
  <Company>Cambridge Assessment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main title can go over three or four lines if required in 30pt</dc:title>
  <dc:creator>Joy Haigh</dc:creator>
  <cp:lastModifiedBy>Alessandro Mencarelli</cp:lastModifiedBy>
  <cp:revision>247</cp:revision>
  <cp:lastPrinted>2019-04-04T16:47:57Z</cp:lastPrinted>
  <dcterms:created xsi:type="dcterms:W3CDTF">2017-07-17T15:54:26Z</dcterms:created>
  <dcterms:modified xsi:type="dcterms:W3CDTF">2023-03-22T15:10:40Z</dcterms:modified>
</cp:coreProperties>
</file>