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56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418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a Sacchi" userId="1c4341c288aea8f2" providerId="LiveId" clId="{1C41D874-43BC-448F-89AA-A0E31489BE78}"/>
    <pc:docChg chg="modSld modMainMaster">
      <pc:chgData name="Carla Sacchi" userId="1c4341c288aea8f2" providerId="LiveId" clId="{1C41D874-43BC-448F-89AA-A0E31489BE78}" dt="2021-12-29T12:53:19.357" v="67" actId="20577"/>
      <pc:docMkLst>
        <pc:docMk/>
      </pc:docMkLst>
      <pc:sldChg chg="modSp mod modTransition modAnim">
        <pc:chgData name="Carla Sacchi" userId="1c4341c288aea8f2" providerId="LiveId" clId="{1C41D874-43BC-448F-89AA-A0E31489BE78}" dt="2021-12-29T12:50:47.888" v="63" actId="14100"/>
        <pc:sldMkLst>
          <pc:docMk/>
          <pc:sldMk cId="521040635" sldId="256"/>
        </pc:sldMkLst>
        <pc:spChg chg="mod">
          <ac:chgData name="Carla Sacchi" userId="1c4341c288aea8f2" providerId="LiveId" clId="{1C41D874-43BC-448F-89AA-A0E31489BE78}" dt="2021-12-29T12:50:47.888" v="63" actId="14100"/>
          <ac:spMkLst>
            <pc:docMk/>
            <pc:sldMk cId="521040635" sldId="256"/>
            <ac:spMk id="7" creationId="{737BDBC0-BE2E-4244-9DA6-D22700EC0BC9}"/>
          </ac:spMkLst>
        </pc:spChg>
      </pc:sldChg>
      <pc:sldChg chg="modTransition">
        <pc:chgData name="Carla Sacchi" userId="1c4341c288aea8f2" providerId="LiveId" clId="{1C41D874-43BC-448F-89AA-A0E31489BE78}" dt="2021-12-29T12:48:37.811" v="56"/>
        <pc:sldMkLst>
          <pc:docMk/>
          <pc:sldMk cId="3277239291" sldId="257"/>
        </pc:sldMkLst>
      </pc:sldChg>
      <pc:sldChg chg="modTransition modAnim">
        <pc:chgData name="Carla Sacchi" userId="1c4341c288aea8f2" providerId="LiveId" clId="{1C41D874-43BC-448F-89AA-A0E31489BE78}" dt="2021-12-29T12:48:57.356" v="58"/>
        <pc:sldMkLst>
          <pc:docMk/>
          <pc:sldMk cId="1253242578" sldId="258"/>
        </pc:sldMkLst>
      </pc:sldChg>
      <pc:sldChg chg="modSp mod modTransition modAnim">
        <pc:chgData name="Carla Sacchi" userId="1c4341c288aea8f2" providerId="LiveId" clId="{1C41D874-43BC-448F-89AA-A0E31489BE78}" dt="2021-12-29T12:53:19.357" v="67" actId="20577"/>
        <pc:sldMkLst>
          <pc:docMk/>
          <pc:sldMk cId="4251252570" sldId="259"/>
        </pc:sldMkLst>
        <pc:spChg chg="mod">
          <ac:chgData name="Carla Sacchi" userId="1c4341c288aea8f2" providerId="LiveId" clId="{1C41D874-43BC-448F-89AA-A0E31489BE78}" dt="2021-12-29T12:53:19.357" v="67" actId="20577"/>
          <ac:spMkLst>
            <pc:docMk/>
            <pc:sldMk cId="4251252570" sldId="259"/>
            <ac:spMk id="6" creationId="{3FB33F0A-B660-415C-B162-AE5D736E3E5C}"/>
          </ac:spMkLst>
        </pc:spChg>
      </pc:sldChg>
      <pc:sldChg chg="modTransition modAnim">
        <pc:chgData name="Carla Sacchi" userId="1c4341c288aea8f2" providerId="LiveId" clId="{1C41D874-43BC-448F-89AA-A0E31489BE78}" dt="2021-12-29T12:49:08.605" v="60"/>
        <pc:sldMkLst>
          <pc:docMk/>
          <pc:sldMk cId="2837548886" sldId="260"/>
        </pc:sldMkLst>
      </pc:sldChg>
      <pc:sldChg chg="modSp mod modTransition modAnim">
        <pc:chgData name="Carla Sacchi" userId="1c4341c288aea8f2" providerId="LiveId" clId="{1C41D874-43BC-448F-89AA-A0E31489BE78}" dt="2021-12-29T12:49:23.492" v="61"/>
        <pc:sldMkLst>
          <pc:docMk/>
          <pc:sldMk cId="3734608802" sldId="261"/>
        </pc:sldMkLst>
        <pc:spChg chg="mod">
          <ac:chgData name="Carla Sacchi" userId="1c4341c288aea8f2" providerId="LiveId" clId="{1C41D874-43BC-448F-89AA-A0E31489BE78}" dt="2021-12-29T12:00:55.328" v="54" actId="207"/>
          <ac:spMkLst>
            <pc:docMk/>
            <pc:sldMk cId="3734608802" sldId="261"/>
            <ac:spMk id="6" creationId="{92DFE094-1160-4021-B67A-D148E640E01E}"/>
          </ac:spMkLst>
        </pc:spChg>
      </pc:sldChg>
      <pc:sldMasterChg chg="modTransition modSldLayout">
        <pc:chgData name="Carla Sacchi" userId="1c4341c288aea8f2" providerId="LiveId" clId="{1C41D874-43BC-448F-89AA-A0E31489BE78}" dt="2021-12-29T12:48:37.811" v="56"/>
        <pc:sldMasterMkLst>
          <pc:docMk/>
          <pc:sldMasterMk cId="0" sldId="2147483648"/>
        </pc:sldMasterMkLst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49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50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51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53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54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55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57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59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60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61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62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63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64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65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66"/>
          </pc:sldLayoutMkLst>
        </pc:sldLayoutChg>
        <pc:sldLayoutChg chg="modTransition">
          <pc:chgData name="Carla Sacchi" userId="1c4341c288aea8f2" providerId="LiveId" clId="{1C41D874-43BC-448F-89AA-A0E31489BE78}" dt="2021-12-29T12:48:37.811" v="56"/>
          <pc:sldLayoutMkLst>
            <pc:docMk/>
            <pc:sldMasterMk cId="0" sldId="2147483648"/>
            <pc:sldLayoutMk cId="0" sldId="2147483667"/>
          </pc:sldLayoutMkLst>
        </pc:sldLayoutChg>
      </pc:sldMasterChg>
    </pc:docChg>
  </pc:docChgLst>
  <pc:docChgLst>
    <pc:chgData name="Carla Sacchi" userId="1c4341c288aea8f2" providerId="LiveId" clId="{E3BD5168-F333-4D1D-9019-B9E8FCFB0150}"/>
    <pc:docChg chg="modSld modMainMaster">
      <pc:chgData name="Carla Sacchi" userId="1c4341c288aea8f2" providerId="LiveId" clId="{E3BD5168-F333-4D1D-9019-B9E8FCFB0150}" dt="2022-01-03T14:23:32.189" v="10" actId="20577"/>
      <pc:docMkLst>
        <pc:docMk/>
      </pc:docMkLst>
      <pc:sldChg chg="modTransition modAnim">
        <pc:chgData name="Carla Sacchi" userId="1c4341c288aea8f2" providerId="LiveId" clId="{E3BD5168-F333-4D1D-9019-B9E8FCFB0150}" dt="2022-01-03T14:21:11.080" v="2"/>
        <pc:sldMkLst>
          <pc:docMk/>
          <pc:sldMk cId="521040635" sldId="256"/>
        </pc:sldMkLst>
      </pc:sldChg>
      <pc:sldChg chg="modTransition">
        <pc:chgData name="Carla Sacchi" userId="1c4341c288aea8f2" providerId="LiveId" clId="{E3BD5168-F333-4D1D-9019-B9E8FCFB0150}" dt="2022-01-03T14:20:53.158" v="1"/>
        <pc:sldMkLst>
          <pc:docMk/>
          <pc:sldMk cId="3277239291" sldId="257"/>
        </pc:sldMkLst>
      </pc:sldChg>
      <pc:sldChg chg="modSp modTransition modAnim">
        <pc:chgData name="Carla Sacchi" userId="1c4341c288aea8f2" providerId="LiveId" clId="{E3BD5168-F333-4D1D-9019-B9E8FCFB0150}" dt="2022-01-03T14:23:32.189" v="10" actId="20577"/>
        <pc:sldMkLst>
          <pc:docMk/>
          <pc:sldMk cId="1253242578" sldId="258"/>
        </pc:sldMkLst>
        <pc:spChg chg="mod">
          <ac:chgData name="Carla Sacchi" userId="1c4341c288aea8f2" providerId="LiveId" clId="{E3BD5168-F333-4D1D-9019-B9E8FCFB0150}" dt="2022-01-03T14:23:32.189" v="10" actId="20577"/>
          <ac:spMkLst>
            <pc:docMk/>
            <pc:sldMk cId="1253242578" sldId="258"/>
            <ac:spMk id="6" creationId="{7F10206A-48F4-442A-AAC5-BEDBD2C9DF8F}"/>
          </ac:spMkLst>
        </pc:spChg>
      </pc:sldChg>
      <pc:sldChg chg="modTransition modAnim">
        <pc:chgData name="Carla Sacchi" userId="1c4341c288aea8f2" providerId="LiveId" clId="{E3BD5168-F333-4D1D-9019-B9E8FCFB0150}" dt="2022-01-03T14:22:02.815" v="4"/>
        <pc:sldMkLst>
          <pc:docMk/>
          <pc:sldMk cId="4251252570" sldId="259"/>
        </pc:sldMkLst>
      </pc:sldChg>
      <pc:sldChg chg="modSp modTransition modAnim">
        <pc:chgData name="Carla Sacchi" userId="1c4341c288aea8f2" providerId="LiveId" clId="{E3BD5168-F333-4D1D-9019-B9E8FCFB0150}" dt="2022-01-03T14:22:50.631" v="7" actId="20577"/>
        <pc:sldMkLst>
          <pc:docMk/>
          <pc:sldMk cId="2837548886" sldId="260"/>
        </pc:sldMkLst>
        <pc:spChg chg="mod">
          <ac:chgData name="Carla Sacchi" userId="1c4341c288aea8f2" providerId="LiveId" clId="{E3BD5168-F333-4D1D-9019-B9E8FCFB0150}" dt="2022-01-03T14:22:50.631" v="7" actId="20577"/>
          <ac:spMkLst>
            <pc:docMk/>
            <pc:sldMk cId="2837548886" sldId="260"/>
            <ac:spMk id="6" creationId="{445F3A72-2C59-49E3-861F-0306F10BAF3A}"/>
          </ac:spMkLst>
        </pc:spChg>
      </pc:sldChg>
      <pc:sldChg chg="modTransition modAnim">
        <pc:chgData name="Carla Sacchi" userId="1c4341c288aea8f2" providerId="LiveId" clId="{E3BD5168-F333-4D1D-9019-B9E8FCFB0150}" dt="2022-01-03T14:22:12.346" v="6"/>
        <pc:sldMkLst>
          <pc:docMk/>
          <pc:sldMk cId="3734608802" sldId="261"/>
        </pc:sldMkLst>
      </pc:sldChg>
      <pc:sldMasterChg chg="modTransition modSldLayout">
        <pc:chgData name="Carla Sacchi" userId="1c4341c288aea8f2" providerId="LiveId" clId="{E3BD5168-F333-4D1D-9019-B9E8FCFB0150}" dt="2022-01-03T14:20:53.158" v="1"/>
        <pc:sldMasterMkLst>
          <pc:docMk/>
          <pc:sldMasterMk cId="0" sldId="2147483648"/>
        </pc:sldMasterMkLst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49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50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51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53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54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55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57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59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60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61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62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63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64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65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66"/>
          </pc:sldLayoutMkLst>
        </pc:sldLayoutChg>
        <pc:sldLayoutChg chg="modTransition">
          <pc:chgData name="Carla Sacchi" userId="1c4341c288aea8f2" providerId="LiveId" clId="{E3BD5168-F333-4D1D-9019-B9E8FCFB0150}" dt="2022-01-03T14:20:53.158" v="1"/>
          <pc:sldLayoutMkLst>
            <pc:docMk/>
            <pc:sldMasterMk cId="0" sldId="2147483648"/>
            <pc:sldLayoutMk cId="0" sldId="214748366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998CCF4-68A8-4D39-B0B7-D69A3489FF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B91B049-A553-4FDF-8337-7D0AD8017B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9261E-6D21-411B-A42C-32398FB37371}" type="datetimeFigureOut">
              <a:rPr lang="it-IT" smtClean="0"/>
              <a:t>03/01/2022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CEED8A8-030A-407F-864E-B7DD9F6AC6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C199440-1B87-49C2-B392-6FBEA36F22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8053C-E131-4FD1-B7D3-D246D21330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54332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E5289-FABF-42CA-95A5-167D8CF60D3E}" type="datetimeFigureOut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lo stile del titolo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F8A54-AC63-40F6-B8B0-E92030C8A50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700885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BF8A54-AC63-40F6-B8B0-E92030C8A50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2318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Connettore diritto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diritto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ttangolo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ttangolo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Triangolo isosce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ttangolo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ttangolo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ttangolo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Triangolo isosce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Triangolo isosce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rtlCol="0"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rtlCol="0"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6394E1-2F18-43E0-8C49-4B1B908ABA36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C0D516-3486-464C-A93E-A160AE3AB08F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860400"/>
          </a:xfrm>
        </p:spPr>
        <p:txBody>
          <a:bodyPr rtlCol="0"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7F6979-7B03-47A2-9A59-10375D2E747D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677334" y="2160589"/>
            <a:ext cx="4184035" cy="3880772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5089970" y="2160589"/>
            <a:ext cx="4184034" cy="388077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23E9F1-2D86-4A80-97D9-7CAB894C282A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FF9F0C5-380F-41C2-899A-BAC0F0927E16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75745" y="2160983"/>
            <a:ext cx="418562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675745" y="2737245"/>
            <a:ext cx="4185623" cy="3304117"/>
          </a:xfrm>
        </p:spPr>
        <p:txBody>
          <a:bodyPr rtlCol="0">
            <a:normAutofit/>
          </a:bodyPr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 hasCustomPrompt="1"/>
          </p:nvPr>
        </p:nvSpPr>
        <p:spPr>
          <a:xfrm>
            <a:off x="5088383" y="2160983"/>
            <a:ext cx="4185618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 hasCustomPrompt="1"/>
          </p:nvPr>
        </p:nvSpPr>
        <p:spPr>
          <a:xfrm>
            <a:off x="5088384" y="2737245"/>
            <a:ext cx="4185617" cy="3304117"/>
          </a:xfrm>
        </p:spPr>
        <p:txBody>
          <a:bodyPr rtlCol="0">
            <a:normAutofit/>
          </a:bodyPr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1C96E0-A17F-4D3C-A685-01D163B1A562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757CC6-C927-4C88-AAC6-81410C2ECB29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701778-5FFA-434F-B09C-C0420A6C61F1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rtlCol="0" anchor="b">
            <a:normAutofit/>
          </a:bodyPr>
          <a:lstStyle>
            <a:lvl1pPr>
              <a:defRPr sz="20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4760461" y="514924"/>
            <a:ext cx="4513541" cy="5526437"/>
          </a:xfrm>
        </p:spPr>
        <p:txBody>
          <a:bodyPr rtlCol="0">
            <a:normAutofit/>
          </a:bodyPr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2777069"/>
            <a:ext cx="3854528" cy="2584449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8D3170-2C38-40AB-8A52-BDEF3108FE64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19954A3-9DFD-4C44-94BA-B95130A3BA1C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5367338"/>
            <a:ext cx="8596667" cy="674024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0A57F6-A091-4A50-9E2E-2C03E99DF859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4F172F-A5B4-4784-AEA9-BCB983F1689E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23" name="Segnaposto testo 9"/>
          <p:cNvSpPr>
            <a:spLocks noGrp="1"/>
          </p:cNvSpPr>
          <p:nvPr>
            <p:ph type="body" sz="quarter" idx="13" hasCustomPrompt="1"/>
          </p:nvPr>
        </p:nvSpPr>
        <p:spPr>
          <a:xfrm>
            <a:off x="1366139" y="3632200"/>
            <a:ext cx="7224524" cy="381000"/>
          </a:xfrm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CD9EF9-D627-4763-9326-1386855AADF5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20" name="Casella di testo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it-IT" sz="8000" noProof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"</a:t>
            </a:r>
          </a:p>
        </p:txBody>
      </p:sp>
      <p:sp>
        <p:nvSpPr>
          <p:cNvPr id="22" name="Casella di testo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it-IT" sz="8000" noProof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"</a:t>
            </a:r>
            <a:endParaRPr lang="it-IT" noProof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rtlCol="0" anchor="b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EB3A74-34FA-4A19-8BBE-72FE9DABA215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23" name="Segnaposto testo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2EA0D-0AE0-4820-A532-C7DE4A275807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24" name="Casella di testo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it-IT" sz="8000" noProof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"</a:t>
            </a:r>
          </a:p>
        </p:txBody>
      </p:sp>
      <p:sp>
        <p:nvSpPr>
          <p:cNvPr id="25" name="Casella di testo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it-IT" sz="8000" noProof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"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23" name="Segnaposto testo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2E8EB5-5E16-4D3F-95FA-E45A2CC5418F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0902BB-A8D8-4B36-88E2-1573A2AB7B8B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9333C77-0158-454C-844F-B7AB9BD7DAD4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rtlCol="0" anchor="ctr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 hasCustomPrompt="1"/>
          </p:nvPr>
        </p:nvSpPr>
        <p:spPr>
          <a:xfrm>
            <a:off x="677335" y="609600"/>
            <a:ext cx="7060150" cy="5251450"/>
          </a:xfrm>
        </p:spPr>
        <p:txBody>
          <a:bodyPr vert="eaVert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27FD1D-FD58-4EE0-B691-4691AD419B12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Connettore diritto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diritto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ttangolo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ttangolo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Triangolo isosce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ttangolo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ttangolo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ttangolo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Triangolo isosce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Triangolo isosce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FC6238B-8A41-43C2-94FE-BC3A2406E9B2}" type="datetime1">
              <a:rPr lang="it-IT" noProof="0" smtClean="0"/>
              <a:t>03/01/2022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D57F1E4F-1CFF-5643-939E-217C01CDF56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D5956A-AB79-493B-A6A5-084620077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18" y="609599"/>
            <a:ext cx="8812683" cy="260315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br>
              <a:rPr lang="it-IT" dirty="0">
                <a:latin typeface="Bodoni MT Black" panose="02070A03080606020203" pitchFamily="18" charset="0"/>
              </a:rPr>
            </a:br>
            <a:br>
              <a:rPr lang="it-IT" dirty="0">
                <a:latin typeface="Bodoni MT Black" panose="02070A03080606020203" pitchFamily="18" charset="0"/>
              </a:rPr>
            </a:br>
            <a:r>
              <a:rPr lang="it-IT" sz="8000" dirty="0">
                <a:latin typeface="Bodoni MT Black" panose="02070A03080606020203" pitchFamily="18" charset="0"/>
              </a:rPr>
              <a:t>The Last </a:t>
            </a:r>
            <a:r>
              <a:rPr lang="it-IT" sz="8000" dirty="0" err="1">
                <a:latin typeface="Bodoni MT Black" panose="02070A03080606020203" pitchFamily="18" charset="0"/>
              </a:rPr>
              <a:t>Supper</a:t>
            </a:r>
            <a:endParaRPr lang="it-IT" sz="8000" dirty="0">
              <a:latin typeface="Bodoni MT Black" panose="02070A030806060202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4069D09-FB7E-44BE-8023-12151B5D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1031" y="3937688"/>
            <a:ext cx="8631423" cy="3883048"/>
          </a:xfrm>
        </p:spPr>
        <p:txBody>
          <a:bodyPr>
            <a:normAutofit/>
          </a:bodyPr>
          <a:lstStyle/>
          <a:p>
            <a:r>
              <a:rPr lang="it-IT" sz="7200" dirty="0">
                <a:latin typeface="Harlow Solid Italic" panose="04030604020F02020D02" pitchFamily="82" charset="0"/>
              </a:rPr>
              <a:t>A </a:t>
            </a:r>
            <a:r>
              <a:rPr lang="it-IT" sz="7200" dirty="0" err="1">
                <a:latin typeface="Harlow Solid Italic" panose="04030604020F02020D02" pitchFamily="82" charset="0"/>
              </a:rPr>
              <a:t>complex</a:t>
            </a:r>
            <a:r>
              <a:rPr lang="it-IT" sz="7200" dirty="0">
                <a:latin typeface="Harlow Solid Italic" panose="04030604020F02020D02" pitchFamily="82" charset="0"/>
              </a:rPr>
              <a:t> study of human </a:t>
            </a:r>
            <a:r>
              <a:rPr lang="it-IT" sz="7200" dirty="0" err="1">
                <a:latin typeface="Harlow Solid Italic" panose="04030604020F02020D02" pitchFamily="82" charset="0"/>
              </a:rPr>
              <a:t>emotions</a:t>
            </a:r>
            <a:endParaRPr lang="it-IT" sz="7200" dirty="0">
              <a:latin typeface="Harlow Solid Italic" panose="04030604020F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239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7C0B0F5-07D0-4023-BB14-E2E105D91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334" y="1250682"/>
            <a:ext cx="2551849" cy="33295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737BDBC0-BE2E-4244-9DA6-D22700EC0BC9}"/>
              </a:ext>
            </a:extLst>
          </p:cNvPr>
          <p:cNvSpPr txBox="1"/>
          <p:nvPr/>
        </p:nvSpPr>
        <p:spPr>
          <a:xfrm>
            <a:off x="5469923" y="1250682"/>
            <a:ext cx="1705233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When Jesus reveals the betrayal,</a:t>
            </a:r>
          </a:p>
          <a:p>
            <a:r>
              <a:rPr lang="en-GB" dirty="0"/>
              <a:t>Bartholomew, James, son of Alphaeus, and Andrew are surprised</a:t>
            </a:r>
          </a:p>
        </p:txBody>
      </p:sp>
    </p:spTree>
    <p:extLst>
      <p:ext uri="{BB962C8B-B14F-4D97-AF65-F5344CB8AC3E}">
        <p14:creationId xmlns:p14="http://schemas.microsoft.com/office/powerpoint/2010/main" val="521040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629750F-3996-492E-804F-E337FB9619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0939" y="738283"/>
            <a:ext cx="2051526" cy="42740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F10206A-48F4-442A-AAC5-BEDBD2C9DF8F}"/>
              </a:ext>
            </a:extLst>
          </p:cNvPr>
          <p:cNvSpPr txBox="1"/>
          <p:nvPr/>
        </p:nvSpPr>
        <p:spPr>
          <a:xfrm>
            <a:off x="477795" y="2001795"/>
            <a:ext cx="4802659" cy="175432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Judas Iscariot is wearing in green and blue, he is sort of off to the side. He is holding a small bag in his right hand. He is leaning with his arm on the table and he is reaching toward the same dish.</a:t>
            </a:r>
          </a:p>
          <a:p>
            <a:r>
              <a:rPr lang="en-GB" dirty="0"/>
              <a:t>Peter looks angry and he is holding a knife.</a:t>
            </a:r>
          </a:p>
        </p:txBody>
      </p:sp>
    </p:spTree>
    <p:extLst>
      <p:ext uri="{BB962C8B-B14F-4D97-AF65-F5344CB8AC3E}">
        <p14:creationId xmlns:p14="http://schemas.microsoft.com/office/powerpoint/2010/main" val="1253242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024944AB-E01E-47E4-B9EC-7A7823F3B4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6379" y="879018"/>
            <a:ext cx="5154974" cy="274932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FB33F0A-B660-415C-B162-AE5D736E3E5C}"/>
              </a:ext>
            </a:extLst>
          </p:cNvPr>
          <p:cNvSpPr txBox="1"/>
          <p:nvPr/>
        </p:nvSpPr>
        <p:spPr>
          <a:xfrm>
            <a:off x="1145059" y="4102442"/>
            <a:ext cx="6845644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Jesus is in the centre. He is a reaching for a dish with his right hand. </a:t>
            </a:r>
          </a:p>
          <a:p>
            <a:r>
              <a:rPr lang="en-GB" dirty="0"/>
              <a:t>Lighting and angles draw attention to Him. Jesus’s head is a vanishing point.</a:t>
            </a:r>
          </a:p>
          <a:p>
            <a:r>
              <a:rPr lang="en-GB" dirty="0"/>
              <a:t>The painting contains several references to the number three (the Christian ideal of Holy Trinity), the Apostles are sitting in groups of three, there are three windows, Jesus’s shape resembles a triangle.</a:t>
            </a:r>
          </a:p>
        </p:txBody>
      </p:sp>
    </p:spTree>
    <p:extLst>
      <p:ext uri="{BB962C8B-B14F-4D97-AF65-F5344CB8AC3E}">
        <p14:creationId xmlns:p14="http://schemas.microsoft.com/office/powerpoint/2010/main" val="4251252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3A5FFB1B-EBCB-4982-9C33-FDF78EAFD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0664" y="323550"/>
            <a:ext cx="2343984" cy="38814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445F3A72-2C59-49E3-861F-0306F10BAF3A}"/>
              </a:ext>
            </a:extLst>
          </p:cNvPr>
          <p:cNvSpPr txBox="1"/>
          <p:nvPr/>
        </p:nvSpPr>
        <p:spPr>
          <a:xfrm>
            <a:off x="626076" y="1705232"/>
            <a:ext cx="3616410" cy="175432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Thomas is upset,</a:t>
            </a:r>
          </a:p>
          <a:p>
            <a:r>
              <a:rPr lang="en-GB" dirty="0"/>
              <a:t>James, the son of Zebedee, looks stunned with his arms in the air,</a:t>
            </a:r>
          </a:p>
          <a:p>
            <a:r>
              <a:rPr lang="en-GB" dirty="0"/>
              <a:t>Philip is asking a sort of explanation</a:t>
            </a:r>
          </a:p>
        </p:txBody>
      </p:sp>
    </p:spTree>
    <p:extLst>
      <p:ext uri="{BB962C8B-B14F-4D97-AF65-F5344CB8AC3E}">
        <p14:creationId xmlns:p14="http://schemas.microsoft.com/office/powerpoint/2010/main" val="2837548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6D213FEC-4128-42E8-91B0-F3413CBFA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2238" y="816531"/>
            <a:ext cx="3544156" cy="508545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2DFE094-1160-4021-B67A-D148E640E01E}"/>
              </a:ext>
            </a:extLst>
          </p:cNvPr>
          <p:cNvSpPr txBox="1"/>
          <p:nvPr/>
        </p:nvSpPr>
        <p:spPr>
          <a:xfrm>
            <a:off x="6227805" y="1383957"/>
            <a:ext cx="3237471" cy="175432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Matthew and</a:t>
            </a:r>
          </a:p>
          <a:p>
            <a:r>
              <a:rPr lang="en-GB" dirty="0"/>
              <a:t>Jude Thaddeus are turning towards</a:t>
            </a:r>
          </a:p>
          <a:p>
            <a:r>
              <a:rPr lang="en-GB" dirty="0"/>
              <a:t>Simon the Zealot, probably to listen to answers to their questions</a:t>
            </a:r>
          </a:p>
        </p:txBody>
      </p:sp>
    </p:spTree>
    <p:extLst>
      <p:ext uri="{BB962C8B-B14F-4D97-AF65-F5344CB8AC3E}">
        <p14:creationId xmlns:p14="http://schemas.microsoft.com/office/powerpoint/2010/main" val="3734608802"/>
      </p:ext>
    </p:extLst>
  </p:cSld>
  <p:clrMapOvr>
    <a:masterClrMapping/>
  </p:clrMapOvr>
</p:sld>
</file>

<file path=ppt/theme/theme1.xml><?xml version="1.0" encoding="utf-8"?>
<a:theme xmlns:a="http://schemas.openxmlformats.org/drawingml/2006/main" name="Aspett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tf00001240_wac</Template>
  <TotalTime>96</TotalTime>
  <Words>203</Words>
  <Application>Microsoft Office PowerPoint</Application>
  <PresentationFormat>Widescreen</PresentationFormat>
  <Paragraphs>16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3" baseType="lpstr">
      <vt:lpstr>Arial</vt:lpstr>
      <vt:lpstr>Bodoni MT Black</vt:lpstr>
      <vt:lpstr>Calibri</vt:lpstr>
      <vt:lpstr>Harlow Solid Italic</vt:lpstr>
      <vt:lpstr>Trebuchet MS</vt:lpstr>
      <vt:lpstr>Wingdings 3</vt:lpstr>
      <vt:lpstr>Aspetto</vt:lpstr>
      <vt:lpstr>  The Last Supper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The Last Supper</dc:title>
  <dc:creator>Carla Sacchi</dc:creator>
  <cp:lastModifiedBy>Carla Sacchi</cp:lastModifiedBy>
  <cp:revision>1</cp:revision>
  <dcterms:created xsi:type="dcterms:W3CDTF">2021-12-29T11:21:01Z</dcterms:created>
  <dcterms:modified xsi:type="dcterms:W3CDTF">2022-01-03T14:23:46Z</dcterms:modified>
</cp:coreProperties>
</file>