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5"/>
  </p:notesMasterIdLst>
  <p:sldIdLst>
    <p:sldId id="256" r:id="rId3"/>
    <p:sldId id="257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2A5EAF-0D03-43F9-8B91-4F729EE55D5B}">
  <a:tblStyle styleId="{1C2A5EAF-0D03-43F9-8B91-4F729EE55D5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7bc8f3854_6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87bc8f3854_6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orms.gle/UY55LFSVUB6G2M2J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6125" y="-43000"/>
            <a:ext cx="9212281" cy="5186497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/>
          <p:nvPr/>
        </p:nvSpPr>
        <p:spPr>
          <a:xfrm>
            <a:off x="260925" y="485075"/>
            <a:ext cx="7865400" cy="26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it" sz="6000" b="1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" sz="6500" b="1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lang="it" sz="4800" b="1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EBINAR</a:t>
            </a:r>
            <a:endParaRPr sz="4800" b="1" i="0" u="none" strike="noStrike" cap="non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1" u="none" strike="noStrike" cap="non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it" sz="3000" b="1" i="1">
                <a:solidFill>
                  <a:srgbClr val="1C4587"/>
                </a:solidFill>
              </a:rPr>
              <a:t>#WeLikeToMoveIt</a:t>
            </a:r>
            <a:endParaRPr sz="3000" b="1" i="1">
              <a:solidFill>
                <a:srgbClr val="1C4587"/>
              </a:solidFill>
            </a:endParaRPr>
          </a:p>
          <a:p>
            <a:pPr marL="54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it" sz="2200" b="1" i="1">
                <a:solidFill>
                  <a:srgbClr val="1C4587"/>
                </a:solidFill>
              </a:rPr>
              <a:t>Come “tenere vive” le scienze motorie a distanza</a:t>
            </a:r>
            <a:endParaRPr sz="2200" b="1" i="1">
              <a:solidFill>
                <a:srgbClr val="1C458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1">
              <a:solidFill>
                <a:srgbClr val="1C458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1">
              <a:solidFill>
                <a:srgbClr val="1C458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1800" b="1">
                <a:solidFill>
                  <a:srgbClr val="1C4587"/>
                </a:solidFill>
              </a:rPr>
              <a:t>5</a:t>
            </a:r>
            <a:r>
              <a:rPr lang="it" sz="1800" b="1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" sz="1800" b="1">
                <a:solidFill>
                  <a:srgbClr val="1C4587"/>
                </a:solidFill>
              </a:rPr>
              <a:t>Giugno</a:t>
            </a:r>
            <a:r>
              <a:rPr lang="it" sz="1800" b="1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 2020 ore 1</a:t>
            </a:r>
            <a:r>
              <a:rPr lang="it" sz="1800" b="1">
                <a:solidFill>
                  <a:srgbClr val="1C4587"/>
                </a:solidFill>
              </a:rPr>
              <a:t>1</a:t>
            </a:r>
            <a:r>
              <a:rPr lang="it" sz="1800" b="1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.00</a:t>
            </a:r>
            <a:endParaRPr sz="1800" b="1" i="0" u="none" strike="noStrike" cap="non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1800" b="1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diretta canale YouTube Martini</a:t>
            </a:r>
            <a:endParaRPr sz="1800" b="1" i="0" u="none" strike="noStrike" cap="non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1">
              <a:solidFill>
                <a:srgbClr val="1C458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1800" b="1">
                <a:solidFill>
                  <a:srgbClr val="1C4587"/>
                </a:solidFill>
              </a:rPr>
              <a:t>Link modulo iscrizione: </a:t>
            </a:r>
            <a:r>
              <a:rPr lang="it" sz="1800" b="1" u="sng">
                <a:solidFill>
                  <a:schemeClr val="hlink"/>
                </a:solidFill>
                <a:hlinkClick r:id="rId4"/>
              </a:rPr>
              <a:t>https://forms.gle/UY55LFSVUB6G2M2JA</a:t>
            </a:r>
            <a:endParaRPr sz="1800" b="1">
              <a:solidFill>
                <a:srgbClr val="1C458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1800" b="1">
                <a:solidFill>
                  <a:srgbClr val="1C4587"/>
                </a:solidFill>
              </a:rPr>
              <a:t> </a:t>
            </a:r>
            <a:endParaRPr sz="1800" b="1">
              <a:solidFill>
                <a:srgbClr val="1C458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1" i="0" u="none" strike="noStrike" cap="non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1" i="0" u="none" strike="noStrike" cap="non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1" i="0" u="none" strike="noStrike" cap="none">
              <a:solidFill>
                <a:srgbClr val="3D85C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1" i="0" u="none" strike="noStrike" cap="none">
              <a:solidFill>
                <a:srgbClr val="3D85C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1" i="0" u="none" strike="noStrike" cap="none">
              <a:solidFill>
                <a:srgbClr val="3D85C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" name="Google Shape;131;p25"/>
          <p:cNvCxnSpPr/>
          <p:nvPr/>
        </p:nvCxnSpPr>
        <p:spPr>
          <a:xfrm>
            <a:off x="314925" y="624950"/>
            <a:ext cx="299100" cy="1116300"/>
          </a:xfrm>
          <a:prstGeom prst="straightConnector1">
            <a:avLst/>
          </a:prstGeom>
          <a:noFill/>
          <a:ln w="11430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2" name="Google Shape;132;p25"/>
          <p:cNvCxnSpPr/>
          <p:nvPr/>
        </p:nvCxnSpPr>
        <p:spPr>
          <a:xfrm>
            <a:off x="568025" y="1734200"/>
            <a:ext cx="253500" cy="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p25"/>
          <p:cNvCxnSpPr/>
          <p:nvPr/>
        </p:nvCxnSpPr>
        <p:spPr>
          <a:xfrm rot="10800000" flipH="1">
            <a:off x="812000" y="1483400"/>
            <a:ext cx="107400" cy="2508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4" name="Google Shape;134;p25"/>
          <p:cNvCxnSpPr/>
          <p:nvPr/>
        </p:nvCxnSpPr>
        <p:spPr>
          <a:xfrm>
            <a:off x="921800" y="1483400"/>
            <a:ext cx="3114600" cy="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5" name="Google Shape;135;p25"/>
          <p:cNvCxnSpPr/>
          <p:nvPr/>
        </p:nvCxnSpPr>
        <p:spPr>
          <a:xfrm>
            <a:off x="3269675" y="1569375"/>
            <a:ext cx="1311300" cy="0"/>
          </a:xfrm>
          <a:prstGeom prst="straightConnector1">
            <a:avLst/>
          </a:prstGeom>
          <a:noFill/>
          <a:ln w="7620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6" name="Google Shape;136;p25"/>
          <p:cNvCxnSpPr/>
          <p:nvPr/>
        </p:nvCxnSpPr>
        <p:spPr>
          <a:xfrm>
            <a:off x="3749800" y="1397400"/>
            <a:ext cx="537600" cy="0"/>
          </a:xfrm>
          <a:prstGeom prst="straightConnector1">
            <a:avLst/>
          </a:prstGeom>
          <a:noFill/>
          <a:ln w="38100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6"/>
          <p:cNvSpPr/>
          <p:nvPr/>
        </p:nvSpPr>
        <p:spPr>
          <a:xfrm rot="-2700000" flipH="1">
            <a:off x="-281616" y="-190460"/>
            <a:ext cx="1369875" cy="1032099"/>
          </a:xfrm>
          <a:custGeom>
            <a:avLst/>
            <a:gdLst/>
            <a:ahLst/>
            <a:cxnLst/>
            <a:rect l="l" t="t" r="r" b="b"/>
            <a:pathLst>
              <a:path w="1827638" h="1376989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6"/>
          <p:cNvSpPr/>
          <p:nvPr/>
        </p:nvSpPr>
        <p:spPr>
          <a:xfrm rot="-2700000" flipH="1">
            <a:off x="668701" y="316622"/>
            <a:ext cx="484085" cy="484085"/>
          </a:xfrm>
          <a:prstGeom prst="rect">
            <a:avLst/>
          </a:prstGeom>
          <a:solidFill>
            <a:schemeClr val="accent1">
              <a:alpha val="298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6"/>
          <p:cNvSpPr/>
          <p:nvPr/>
        </p:nvSpPr>
        <p:spPr>
          <a:xfrm rot="-2700000" flipH="1">
            <a:off x="7532673" y="491329"/>
            <a:ext cx="515481" cy="515481"/>
          </a:xfrm>
          <a:prstGeom prst="rect">
            <a:avLst/>
          </a:prstGeom>
          <a:solidFill>
            <a:schemeClr val="accent4">
              <a:alpha val="298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6"/>
          <p:cNvSpPr/>
          <p:nvPr/>
        </p:nvSpPr>
        <p:spPr>
          <a:xfrm rot="10800000" flipH="1">
            <a:off x="7017482" y="0"/>
            <a:ext cx="2126518" cy="1110628"/>
          </a:xfrm>
          <a:custGeom>
            <a:avLst/>
            <a:gdLst/>
            <a:ahLst/>
            <a:cxnLst/>
            <a:rect l="l" t="t" r="r" b="b"/>
            <a:pathLst>
              <a:path w="2835357" h="1480837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6"/>
          <p:cNvSpPr/>
          <p:nvPr/>
        </p:nvSpPr>
        <p:spPr>
          <a:xfrm flipH="1">
            <a:off x="5982343" y="4586626"/>
            <a:ext cx="1120800" cy="556800"/>
          </a:xfrm>
          <a:prstGeom prst="triangle">
            <a:avLst>
              <a:gd name="adj" fmla="val 50000"/>
            </a:avLst>
          </a:prstGeom>
          <a:solidFill>
            <a:schemeClr val="accent1">
              <a:alpha val="298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6"/>
          <p:cNvSpPr/>
          <p:nvPr/>
        </p:nvSpPr>
        <p:spPr>
          <a:xfrm flipH="1">
            <a:off x="5703137" y="4839857"/>
            <a:ext cx="611100" cy="303900"/>
          </a:xfrm>
          <a:prstGeom prst="triangle">
            <a:avLst>
              <a:gd name="adj" fmla="val 50000"/>
            </a:avLst>
          </a:prstGeom>
          <a:solidFill>
            <a:schemeClr val="accent1">
              <a:alpha val="298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6"/>
          <p:cNvSpPr/>
          <p:nvPr/>
        </p:nvSpPr>
        <p:spPr>
          <a:xfrm>
            <a:off x="2572941" y="1369219"/>
            <a:ext cx="9144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9" name="Google Shape;149;p26"/>
          <p:cNvGraphicFramePr/>
          <p:nvPr/>
        </p:nvGraphicFramePr>
        <p:xfrm>
          <a:off x="482600" y="75730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{1C2A5EAF-0D03-43F9-8B91-4F729EE55D5B}</a:tableStyleId>
              </a:tblPr>
              <a:tblGrid>
                <a:gridCol w="4094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FFFFFF"/>
                          </a:solidFill>
                        </a:rPr>
                        <a:t>Introduzione</a:t>
                      </a:r>
                      <a:endParaRPr sz="1100" b="0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FFFFFF"/>
                          </a:solidFill>
                        </a:rPr>
                        <a:t>Dirigente Tiziana Rossi</a:t>
                      </a:r>
                      <a:endParaRPr sz="1100" b="0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0" u="none" strike="noStrike" cap="none"/>
                        <a:t> 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0" u="none" strike="noStrike" cap="none"/>
                        <a:t> 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00FF"/>
                          </a:solidFill>
                        </a:rPr>
                        <a:t>Le scienze motorie in  DaD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00FF"/>
                          </a:solidFill>
                        </a:rPr>
                        <a:t>prof.ssa Loredana Giovanetti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2060"/>
                          </a:solidFill>
                        </a:rPr>
                        <a:t>Cup song</a:t>
                      </a:r>
                      <a:endParaRPr sz="1100" b="1" i="0" u="none" strike="noStrike" cap="none">
                        <a:solidFill>
                          <a:srgbClr val="00206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2060"/>
                          </a:solidFill>
                        </a:rPr>
                        <a:t>studenti</a:t>
                      </a:r>
                      <a:endParaRPr sz="1100" b="1" i="0" u="none" strike="noStrike" cap="none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00FF"/>
                          </a:solidFill>
                        </a:rPr>
                        <a:t>La “Martini Fun Challenge” in versione DaD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00FF"/>
                          </a:solidFill>
                        </a:rPr>
                        <a:t>prof.ssa Barbara Scuderi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2060"/>
                          </a:solidFill>
                        </a:rPr>
                        <a:t>Juggle</a:t>
                      </a:r>
                      <a:r>
                        <a:rPr lang="it" sz="1100" b="0" u="none" strike="noStrike" cap="none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it" sz="1100" b="1" u="none" strike="noStrike" cap="none">
                          <a:solidFill>
                            <a:srgbClr val="002060"/>
                          </a:solidFill>
                        </a:rPr>
                        <a:t>tricks</a:t>
                      </a:r>
                      <a:endParaRPr sz="1100" b="1" i="0" u="none" strike="noStrike" cap="none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2060"/>
                          </a:solidFill>
                        </a:rPr>
                        <a:t>studenti</a:t>
                      </a:r>
                      <a:endParaRPr sz="1100" b="1" i="0" u="none" strike="noStrike" cap="none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>
                          <a:solidFill>
                            <a:srgbClr val="0000FF"/>
                          </a:solidFill>
                        </a:rPr>
                        <a:t>Valutazione in DaD: un esempio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00FF"/>
                          </a:solidFill>
                        </a:rPr>
                        <a:t>prof.ssa Elisa Mazzurana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2060"/>
                          </a:solidFill>
                        </a:rPr>
                        <a:t>Cubo di Rubik + Push Ups</a:t>
                      </a:r>
                      <a:endParaRPr sz="1100" b="1" i="0" u="none" strike="noStrike" cap="none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2060"/>
                          </a:solidFill>
                        </a:rPr>
                        <a:t>studenti</a:t>
                      </a:r>
                      <a:endParaRPr sz="1100" b="1" i="0" u="none" strike="noStrike" cap="none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00FF"/>
                          </a:solidFill>
                        </a:rPr>
                        <a:t>Padlet: un esempio pratico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00FF"/>
                          </a:solidFill>
                        </a:rPr>
                        <a:t>prof.ssa Elisa Mazzurana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>
                    <a:solidFill>
                      <a:srgbClr val="E8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2060"/>
                          </a:solidFill>
                        </a:rPr>
                        <a:t>Jump rope</a:t>
                      </a:r>
                      <a:endParaRPr sz="1100" b="1" i="0" u="none" strike="noStrike" cap="none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2060"/>
                          </a:solidFill>
                        </a:rPr>
                        <a:t>studenti</a:t>
                      </a:r>
                      <a:endParaRPr sz="1100" b="1" i="0" u="none" strike="noStrike" cap="none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00FF"/>
                          </a:solidFill>
                        </a:rPr>
                        <a:t>Quizizz: un esempio pratico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00FF"/>
                          </a:solidFill>
                        </a:rPr>
                        <a:t>prof.ssa Elisa Mazzurana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2060"/>
                          </a:solidFill>
                        </a:rPr>
                        <a:t>Workout</a:t>
                      </a:r>
                      <a:endParaRPr sz="1100" b="1" i="0" u="none" strike="noStrike" cap="none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2060"/>
                          </a:solidFill>
                        </a:rPr>
                        <a:t>studenti</a:t>
                      </a:r>
                      <a:endParaRPr sz="1100" b="1" i="0" u="none" strike="noStrike" cap="none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it" sz="1100" b="1">
                          <a:solidFill>
                            <a:srgbClr val="0000FF"/>
                          </a:solidFill>
                        </a:rPr>
                        <a:t>Socrative: un esempio pratico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0000FF"/>
                          </a:solidFill>
                        </a:rPr>
                        <a:t>prof.ssa Elisa Mazzurana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0" u="none" strike="noStrike" cap="none"/>
                        <a:t> 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0" u="none" strike="noStrike" cap="none"/>
                        <a:t> </a:t>
                      </a:r>
                      <a:endParaRPr sz="11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175" marR="61175" marT="30575" marB="30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FFFFFF"/>
                          </a:solidFill>
                        </a:rPr>
                        <a:t>Alla prossima!</a:t>
                      </a:r>
                      <a:endParaRPr sz="1100" b="0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750" marR="12750" marT="12750" marB="1275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100" b="1" u="none" strike="noStrike" cap="none">
                          <a:solidFill>
                            <a:srgbClr val="FFFFFF"/>
                          </a:solidFill>
                        </a:rPr>
                        <a:t>Saluti finali del Dipartimento di scienze motorie del Martini</a:t>
                      </a:r>
                      <a:endParaRPr sz="1100" b="0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750" marR="12750" marT="12750" marB="12750" anchor="ctr"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Macintosh PowerPoint</Application>
  <PresentationFormat>Presentazione su schermo (16:9)</PresentationFormat>
  <Paragraphs>45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Simple Light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dirigente@martinomartini.eu</cp:lastModifiedBy>
  <cp:revision>1</cp:revision>
  <dcterms:modified xsi:type="dcterms:W3CDTF">2020-05-29T17:08:21Z</dcterms:modified>
</cp:coreProperties>
</file>